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34" r:id="rId2"/>
    <p:sldId id="1083" r:id="rId3"/>
    <p:sldId id="1065" r:id="rId4"/>
    <p:sldId id="1081" r:id="rId5"/>
    <p:sldId id="1079" r:id="rId6"/>
    <p:sldId id="1076" r:id="rId7"/>
    <p:sldId id="1085" r:id="rId8"/>
    <p:sldId id="1078" r:id="rId9"/>
    <p:sldId id="1084" r:id="rId10"/>
    <p:sldId id="1044" r:id="rId11"/>
  </p:sldIdLst>
  <p:sldSz cx="12192000" cy="6858000"/>
  <p:notesSz cx="7010400" cy="92964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92" userDrawn="1">
          <p15:clr>
            <a:srgbClr val="A4A3A4"/>
          </p15:clr>
        </p15:guide>
        <p15:guide id="2" pos="3613" userDrawn="1">
          <p15:clr>
            <a:srgbClr val="A4A3A4"/>
          </p15:clr>
        </p15:guide>
        <p15:guide id="3" pos="1391" userDrawn="1">
          <p15:clr>
            <a:srgbClr val="A4A3A4"/>
          </p15:clr>
        </p15:guide>
        <p15:guide id="4" orient="horz" pos="4110" userDrawn="1">
          <p15:clr>
            <a:srgbClr val="A4A3A4"/>
          </p15:clr>
        </p15:guide>
        <p15:guide id="5" pos="3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IPE" initials="U" lastIdx="1" clrIdx="0">
    <p:extLst>
      <p:ext uri="{19B8F6BF-5375-455C-9EA6-DF929625EA0E}">
        <p15:presenceInfo xmlns:p15="http://schemas.microsoft.com/office/powerpoint/2012/main" userId="UIP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1A38"/>
    <a:srgbClr val="C0A17A"/>
    <a:srgbClr val="611231"/>
    <a:srgbClr val="B31412"/>
    <a:srgbClr val="622422"/>
    <a:srgbClr val="EA4335"/>
    <a:srgbClr val="E46C0A"/>
    <a:srgbClr val="FFFFFF"/>
    <a:srgbClr val="404040"/>
    <a:srgbClr val="C8C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6247" autoAdjust="0"/>
  </p:normalViewPr>
  <p:slideViewPr>
    <p:cSldViewPr>
      <p:cViewPr>
        <p:scale>
          <a:sx n="95" d="100"/>
          <a:sy n="95" d="100"/>
        </p:scale>
        <p:origin x="1356" y="432"/>
      </p:cViewPr>
      <p:guideLst>
        <p:guide orient="horz" pos="4292"/>
        <p:guide pos="3613"/>
        <p:guide pos="1391"/>
        <p:guide orient="horz" pos="4110"/>
        <p:guide pos="3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385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47CB96D-AC1F-4B0C-961E-336EA3B1A0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AE13E51-C18E-450A-8D65-0D5E2A1C1755}">
      <dgm:prSet phldrT="[Texto]" custT="1"/>
      <dgm:spPr>
        <a:solidFill>
          <a:srgbClr val="641A38"/>
        </a:solidFill>
      </dgm:spPr>
      <dgm:t>
        <a:bodyPr/>
        <a:lstStyle/>
        <a:p>
          <a:pPr>
            <a:buNone/>
          </a:pPr>
          <a:r>
            <a:rPr lang="es-MX" sz="2000" b="1" dirty="0">
              <a:latin typeface="Montserrat" pitchFamily="2" charset="0"/>
            </a:rPr>
            <a:t>Falta de regulación específica sobre la oferta de armas por internet</a:t>
          </a:r>
          <a:endParaRPr lang="es-MX" sz="2000" dirty="0">
            <a:latin typeface="Montserrat" pitchFamily="2" charset="0"/>
          </a:endParaRPr>
        </a:p>
      </dgm:t>
    </dgm:pt>
    <dgm:pt modelId="{EA931FD3-0AE9-4A2F-BFE4-89DF5277709E}" type="parTrans" cxnId="{FB2B711E-FA69-415B-8D7E-DAA344AC556C}">
      <dgm:prSet/>
      <dgm:spPr/>
      <dgm:t>
        <a:bodyPr/>
        <a:lstStyle/>
        <a:p>
          <a:endParaRPr lang="es-MX"/>
        </a:p>
      </dgm:t>
    </dgm:pt>
    <dgm:pt modelId="{7188FF09-DF8F-49BF-B1E0-2225E370D17B}" type="sibTrans" cxnId="{FB2B711E-FA69-415B-8D7E-DAA344AC556C}">
      <dgm:prSet/>
      <dgm:spPr/>
      <dgm:t>
        <a:bodyPr/>
        <a:lstStyle/>
        <a:p>
          <a:endParaRPr lang="es-MX"/>
        </a:p>
      </dgm:t>
    </dgm:pt>
    <dgm:pt modelId="{3C2CBF6B-FF6B-4B0A-9A16-05BA6236E80C}">
      <dgm:prSet phldrT="[Texto]" custT="1"/>
      <dgm:spPr/>
      <dgm:t>
        <a:bodyPr/>
        <a:lstStyle/>
        <a:p>
          <a:pPr algn="just">
            <a:buNone/>
          </a:pPr>
          <a:r>
            <a:rPr lang="es-MX" sz="1600" b="1" dirty="0">
              <a:latin typeface="Titillium" panose="00000500000000000000" pitchFamily="50" charset="0"/>
            </a:rPr>
            <a:t>La Ley Federal de Armas de Fuego y Explosivos regula la fabricación, posesión, comercio, transporte y publicidad, pero no desarrolla un capítulo específico para redes sociales, aplicaciones de mensajería, mercados digitales o servicios alojados fuera de México.</a:t>
          </a:r>
        </a:p>
      </dgm:t>
    </dgm:pt>
    <dgm:pt modelId="{C717F66B-3C94-42AB-BE0D-2EF364525E4F}" type="parTrans" cxnId="{98167ECC-EE79-41FE-8EAD-4FD943140C10}">
      <dgm:prSet/>
      <dgm:spPr/>
      <dgm:t>
        <a:bodyPr/>
        <a:lstStyle/>
        <a:p>
          <a:endParaRPr lang="es-MX"/>
        </a:p>
      </dgm:t>
    </dgm:pt>
    <dgm:pt modelId="{624DDBE9-0011-4541-AD2D-6474B5A702C3}" type="sibTrans" cxnId="{98167ECC-EE79-41FE-8EAD-4FD943140C10}">
      <dgm:prSet/>
      <dgm:spPr/>
      <dgm:t>
        <a:bodyPr/>
        <a:lstStyle/>
        <a:p>
          <a:endParaRPr lang="es-MX"/>
        </a:p>
      </dgm:t>
    </dgm:pt>
    <dgm:pt modelId="{3BEA68A0-200A-48E8-8B12-6AB60865ADDE}">
      <dgm:prSet phldrT="[Texto]" custT="1"/>
      <dgm:spPr>
        <a:solidFill>
          <a:srgbClr val="641A38"/>
        </a:solidFill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prstClr val="white"/>
              </a:solidFill>
              <a:latin typeface="Montserrat" pitchFamily="2" charset="0"/>
              <a:ea typeface="+mn-ea"/>
              <a:cs typeface="+mn-cs"/>
            </a:rPr>
            <a:t>Reglamento desactualizado frente al entorno digital</a:t>
          </a:r>
        </a:p>
      </dgm:t>
    </dgm:pt>
    <dgm:pt modelId="{1408551F-8215-4C41-A6D7-B41E99A9AD99}" type="parTrans" cxnId="{4C092882-26FB-46C5-BC77-85A21EBEA6E5}">
      <dgm:prSet/>
      <dgm:spPr/>
      <dgm:t>
        <a:bodyPr/>
        <a:lstStyle/>
        <a:p>
          <a:endParaRPr lang="es-MX"/>
        </a:p>
      </dgm:t>
    </dgm:pt>
    <dgm:pt modelId="{E076B34E-7FA1-4C36-B592-5D039A2BF686}" type="sibTrans" cxnId="{4C092882-26FB-46C5-BC77-85A21EBEA6E5}">
      <dgm:prSet/>
      <dgm:spPr/>
      <dgm:t>
        <a:bodyPr/>
        <a:lstStyle/>
        <a:p>
          <a:endParaRPr lang="es-MX"/>
        </a:p>
      </dgm:t>
    </dgm:pt>
    <dgm:pt modelId="{F3EDACE3-E480-4C16-B9CA-3B8F6F2FD4F5}">
      <dgm:prSet phldrT="[Texto]" custT="1"/>
      <dgm:spPr/>
      <dgm:t>
        <a:bodyPr/>
        <a:lstStyle/>
        <a:p>
          <a:pPr algn="just">
            <a:buNone/>
          </a:pPr>
          <a:r>
            <a:rPr lang="es-MX" sz="1600" b="1" dirty="0">
              <a:latin typeface="Titillium" panose="00000500000000000000" pitchFamily="50" charset="0"/>
            </a:rPr>
            <a:t>El Reglamento vigente fue expedido en 1972. Aunque habla de prensa, radio, televisión y “otros medios publicitarios”, no contempla de manera expresa algoritmos, perfiles anónimos, mensajes cifrados, cuentas desechables, comercio transfronterizo en línea ni evidencia digital.</a:t>
          </a:r>
        </a:p>
      </dgm:t>
    </dgm:pt>
    <dgm:pt modelId="{3B48220D-B649-410F-A988-E2CBBB50B24F}" type="parTrans" cxnId="{0D83981A-3054-4354-9D2B-7BB56979D4D9}">
      <dgm:prSet/>
      <dgm:spPr/>
      <dgm:t>
        <a:bodyPr/>
        <a:lstStyle/>
        <a:p>
          <a:endParaRPr lang="es-MX"/>
        </a:p>
      </dgm:t>
    </dgm:pt>
    <dgm:pt modelId="{A28E22A8-6EE5-49E2-934A-7230E4722E7E}" type="sibTrans" cxnId="{0D83981A-3054-4354-9D2B-7BB56979D4D9}">
      <dgm:prSet/>
      <dgm:spPr/>
      <dgm:t>
        <a:bodyPr/>
        <a:lstStyle/>
        <a:p>
          <a:endParaRPr lang="es-MX"/>
        </a:p>
      </dgm:t>
    </dgm:pt>
    <dgm:pt modelId="{560BD7A8-289A-4C32-B6DE-E6609DE8471E}">
      <dgm:prSet phldrT="[Texto]" custT="1"/>
      <dgm:spPr/>
      <dgm:t>
        <a:bodyPr/>
        <a:lstStyle/>
        <a:p>
          <a:pPr algn="just">
            <a:buNone/>
          </a:pPr>
          <a:endParaRPr lang="es-MX" sz="1600" b="1" dirty="0">
            <a:latin typeface="Titillium" panose="00000500000000000000" pitchFamily="50" charset="0"/>
          </a:endParaRPr>
        </a:p>
      </dgm:t>
    </dgm:pt>
    <dgm:pt modelId="{C57A5624-08E3-4084-BA96-39ACA6347DE5}" type="parTrans" cxnId="{2517AAD8-DF7E-46AD-A719-9F314DA84BF0}">
      <dgm:prSet/>
      <dgm:spPr/>
      <dgm:t>
        <a:bodyPr/>
        <a:lstStyle/>
        <a:p>
          <a:endParaRPr lang="es-MX"/>
        </a:p>
      </dgm:t>
    </dgm:pt>
    <dgm:pt modelId="{07EDCF74-D6C6-41F6-9028-690F8C05AF26}" type="sibTrans" cxnId="{2517AAD8-DF7E-46AD-A719-9F314DA84BF0}">
      <dgm:prSet/>
      <dgm:spPr/>
      <dgm:t>
        <a:bodyPr/>
        <a:lstStyle/>
        <a:p>
          <a:endParaRPr lang="es-MX"/>
        </a:p>
      </dgm:t>
    </dgm:pt>
    <dgm:pt modelId="{306ABACE-0D9F-4AEA-A5EA-2740EA1F907D}" type="pres">
      <dgm:prSet presAssocID="{A47CB96D-AC1F-4B0C-961E-336EA3B1A0C2}" presName="linear" presStyleCnt="0">
        <dgm:presLayoutVars>
          <dgm:animLvl val="lvl"/>
          <dgm:resizeHandles val="exact"/>
        </dgm:presLayoutVars>
      </dgm:prSet>
      <dgm:spPr/>
    </dgm:pt>
    <dgm:pt modelId="{948F7EA5-B4FE-4347-A595-4805FCEFBC25}" type="pres">
      <dgm:prSet presAssocID="{DAE13E51-C18E-450A-8D65-0D5E2A1C1755}" presName="parentText" presStyleLbl="node1" presStyleIdx="0" presStyleCnt="2" custLinFactNeighborX="-30882" custLinFactNeighborY="-33619">
        <dgm:presLayoutVars>
          <dgm:chMax val="0"/>
          <dgm:bulletEnabled val="1"/>
        </dgm:presLayoutVars>
      </dgm:prSet>
      <dgm:spPr/>
    </dgm:pt>
    <dgm:pt modelId="{C5C4A0E6-6FE4-4EE7-8E5B-292B4A224999}" type="pres">
      <dgm:prSet presAssocID="{DAE13E51-C18E-450A-8D65-0D5E2A1C1755}" presName="childText" presStyleLbl="revTx" presStyleIdx="0" presStyleCnt="2">
        <dgm:presLayoutVars>
          <dgm:bulletEnabled val="1"/>
        </dgm:presLayoutVars>
      </dgm:prSet>
      <dgm:spPr/>
    </dgm:pt>
    <dgm:pt modelId="{33B4861B-6E99-474D-94A3-11757C3A835E}" type="pres">
      <dgm:prSet presAssocID="{3BEA68A0-200A-48E8-8B12-6AB60865ADD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9B6928C-C0A8-45EF-B318-6F782F8B3638}" type="pres">
      <dgm:prSet presAssocID="{3BEA68A0-200A-48E8-8B12-6AB60865ADD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D83981A-3054-4354-9D2B-7BB56979D4D9}" srcId="{3BEA68A0-200A-48E8-8B12-6AB60865ADDE}" destId="{F3EDACE3-E480-4C16-B9CA-3B8F6F2FD4F5}" srcOrd="0" destOrd="0" parTransId="{3B48220D-B649-410F-A988-E2CBBB50B24F}" sibTransId="{A28E22A8-6EE5-49E2-934A-7230E4722E7E}"/>
    <dgm:cxn modelId="{FB2B711E-FA69-415B-8D7E-DAA344AC556C}" srcId="{A47CB96D-AC1F-4B0C-961E-336EA3B1A0C2}" destId="{DAE13E51-C18E-450A-8D65-0D5E2A1C1755}" srcOrd="0" destOrd="0" parTransId="{EA931FD3-0AE9-4A2F-BFE4-89DF5277709E}" sibTransId="{7188FF09-DF8F-49BF-B1E0-2225E370D17B}"/>
    <dgm:cxn modelId="{D795183B-819C-4399-8EA2-A254D3DB20FB}" type="presOf" srcId="{3BEA68A0-200A-48E8-8B12-6AB60865ADDE}" destId="{33B4861B-6E99-474D-94A3-11757C3A835E}" srcOrd="0" destOrd="0" presId="urn:microsoft.com/office/officeart/2005/8/layout/vList2"/>
    <dgm:cxn modelId="{4C092882-26FB-46C5-BC77-85A21EBEA6E5}" srcId="{A47CB96D-AC1F-4B0C-961E-336EA3B1A0C2}" destId="{3BEA68A0-200A-48E8-8B12-6AB60865ADDE}" srcOrd="1" destOrd="0" parTransId="{1408551F-8215-4C41-A6D7-B41E99A9AD99}" sibTransId="{E076B34E-7FA1-4C36-B592-5D039A2BF686}"/>
    <dgm:cxn modelId="{4296EB8A-2801-435E-9F51-48ABC976B55C}" type="presOf" srcId="{F3EDACE3-E480-4C16-B9CA-3B8F6F2FD4F5}" destId="{C9B6928C-C0A8-45EF-B318-6F782F8B3638}" srcOrd="0" destOrd="0" presId="urn:microsoft.com/office/officeart/2005/8/layout/vList2"/>
    <dgm:cxn modelId="{945D7EA2-1B22-4E37-B417-A50FF50F83EB}" type="presOf" srcId="{DAE13E51-C18E-450A-8D65-0D5E2A1C1755}" destId="{948F7EA5-B4FE-4347-A595-4805FCEFBC25}" srcOrd="0" destOrd="0" presId="urn:microsoft.com/office/officeart/2005/8/layout/vList2"/>
    <dgm:cxn modelId="{FCCEA4A4-BB93-4245-9361-AC5D868A9550}" type="presOf" srcId="{3C2CBF6B-FF6B-4B0A-9A16-05BA6236E80C}" destId="{C5C4A0E6-6FE4-4EE7-8E5B-292B4A224999}" srcOrd="0" destOrd="0" presId="urn:microsoft.com/office/officeart/2005/8/layout/vList2"/>
    <dgm:cxn modelId="{D6A62FCB-F5F9-431C-8FC9-AEF48D73B8E7}" type="presOf" srcId="{560BD7A8-289A-4C32-B6DE-E6609DE8471E}" destId="{C5C4A0E6-6FE4-4EE7-8E5B-292B4A224999}" srcOrd="0" destOrd="1" presId="urn:microsoft.com/office/officeart/2005/8/layout/vList2"/>
    <dgm:cxn modelId="{98167ECC-EE79-41FE-8EAD-4FD943140C10}" srcId="{DAE13E51-C18E-450A-8D65-0D5E2A1C1755}" destId="{3C2CBF6B-FF6B-4B0A-9A16-05BA6236E80C}" srcOrd="0" destOrd="0" parTransId="{C717F66B-3C94-42AB-BE0D-2EF364525E4F}" sibTransId="{624DDBE9-0011-4541-AD2D-6474B5A702C3}"/>
    <dgm:cxn modelId="{D31565D6-C86E-4A94-AC4D-CA5666E78726}" type="presOf" srcId="{A47CB96D-AC1F-4B0C-961E-336EA3B1A0C2}" destId="{306ABACE-0D9F-4AEA-A5EA-2740EA1F907D}" srcOrd="0" destOrd="0" presId="urn:microsoft.com/office/officeart/2005/8/layout/vList2"/>
    <dgm:cxn modelId="{2517AAD8-DF7E-46AD-A719-9F314DA84BF0}" srcId="{DAE13E51-C18E-450A-8D65-0D5E2A1C1755}" destId="{560BD7A8-289A-4C32-B6DE-E6609DE8471E}" srcOrd="1" destOrd="0" parTransId="{C57A5624-08E3-4084-BA96-39ACA6347DE5}" sibTransId="{07EDCF74-D6C6-41F6-9028-690F8C05AF26}"/>
    <dgm:cxn modelId="{789357B9-D1F5-4006-BF5F-9C2632F07FA1}" type="presParOf" srcId="{306ABACE-0D9F-4AEA-A5EA-2740EA1F907D}" destId="{948F7EA5-B4FE-4347-A595-4805FCEFBC25}" srcOrd="0" destOrd="0" presId="urn:microsoft.com/office/officeart/2005/8/layout/vList2"/>
    <dgm:cxn modelId="{F2385458-CED4-432D-A4DD-9E27D6E01365}" type="presParOf" srcId="{306ABACE-0D9F-4AEA-A5EA-2740EA1F907D}" destId="{C5C4A0E6-6FE4-4EE7-8E5B-292B4A224999}" srcOrd="1" destOrd="0" presId="urn:microsoft.com/office/officeart/2005/8/layout/vList2"/>
    <dgm:cxn modelId="{EAAF2B36-919C-43C5-A742-802D0459D05C}" type="presParOf" srcId="{306ABACE-0D9F-4AEA-A5EA-2740EA1F907D}" destId="{33B4861B-6E99-474D-94A3-11757C3A835E}" srcOrd="2" destOrd="0" presId="urn:microsoft.com/office/officeart/2005/8/layout/vList2"/>
    <dgm:cxn modelId="{F56F37A3-CB5D-4E52-86AC-8B36B241C53E}" type="presParOf" srcId="{306ABACE-0D9F-4AEA-A5EA-2740EA1F907D}" destId="{C9B6928C-C0A8-45EF-B318-6F782F8B36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7CB96D-AC1F-4B0C-961E-336EA3B1A0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DAE13E51-C18E-450A-8D65-0D5E2A1C1755}">
      <dgm:prSet phldrT="[Texto]" custT="1"/>
      <dgm:spPr>
        <a:solidFill>
          <a:srgbClr val="641A38"/>
        </a:solidFill>
      </dgm:spPr>
      <dgm:t>
        <a:bodyPr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prstClr val="white"/>
              </a:solidFill>
              <a:latin typeface="Montserrat" pitchFamily="2" charset="0"/>
              <a:ea typeface="+mn-ea"/>
              <a:cs typeface="+mn-cs"/>
            </a:rPr>
            <a:t>Ausencia de obligaciones especiales y homogéneas para las plataformas digitales en la publicación y venta de armas. </a:t>
          </a:r>
        </a:p>
      </dgm:t>
    </dgm:pt>
    <dgm:pt modelId="{EA931FD3-0AE9-4A2F-BFE4-89DF5277709E}" type="parTrans" cxnId="{FB2B711E-FA69-415B-8D7E-DAA344AC556C}">
      <dgm:prSet/>
      <dgm:spPr/>
      <dgm:t>
        <a:bodyPr/>
        <a:lstStyle/>
        <a:p>
          <a:endParaRPr lang="es-MX"/>
        </a:p>
      </dgm:t>
    </dgm:pt>
    <dgm:pt modelId="{7188FF09-DF8F-49BF-B1E0-2225E370D17B}" type="sibTrans" cxnId="{FB2B711E-FA69-415B-8D7E-DAA344AC556C}">
      <dgm:prSet/>
      <dgm:spPr/>
      <dgm:t>
        <a:bodyPr/>
        <a:lstStyle/>
        <a:p>
          <a:endParaRPr lang="es-MX"/>
        </a:p>
      </dgm:t>
    </dgm:pt>
    <dgm:pt modelId="{3C2CBF6B-FF6B-4B0A-9A16-05BA6236E80C}">
      <dgm:prSet phldrT="[Texto]" custT="1"/>
      <dgm:spPr/>
      <dgm:t>
        <a:bodyPr/>
        <a:lstStyle/>
        <a:p>
          <a:pPr>
            <a:buNone/>
          </a:pPr>
          <a:r>
            <a:rPr lang="es-MX" sz="1600" dirty="0"/>
            <a:t>-</a:t>
          </a:r>
        </a:p>
      </dgm:t>
    </dgm:pt>
    <dgm:pt modelId="{C717F66B-3C94-42AB-BE0D-2EF364525E4F}" type="parTrans" cxnId="{98167ECC-EE79-41FE-8EAD-4FD943140C10}">
      <dgm:prSet/>
      <dgm:spPr/>
      <dgm:t>
        <a:bodyPr/>
        <a:lstStyle/>
        <a:p>
          <a:endParaRPr lang="es-MX"/>
        </a:p>
      </dgm:t>
    </dgm:pt>
    <dgm:pt modelId="{624DDBE9-0011-4541-AD2D-6474B5A702C3}" type="sibTrans" cxnId="{98167ECC-EE79-41FE-8EAD-4FD943140C10}">
      <dgm:prSet/>
      <dgm:spPr/>
      <dgm:t>
        <a:bodyPr/>
        <a:lstStyle/>
        <a:p>
          <a:endParaRPr lang="es-MX"/>
        </a:p>
      </dgm:t>
    </dgm:pt>
    <dgm:pt modelId="{3BEA68A0-200A-48E8-8B12-6AB60865ADDE}">
      <dgm:prSet phldrT="[Texto]" custT="1"/>
      <dgm:spPr>
        <a:solidFill>
          <a:srgbClr val="641A38"/>
        </a:solidFill>
      </dgm:spPr>
      <dgm:t>
        <a:bodyPr/>
        <a:lstStyle/>
        <a:p>
          <a:pPr>
            <a:buNone/>
          </a:pPr>
          <a:r>
            <a:rPr lang="es-MX" sz="2000" b="1" dirty="0">
              <a:latin typeface="Montserrat" pitchFamily="2" charset="0"/>
            </a:rPr>
            <a:t>Dificultad para regular piezas y operaciones fragmentadas</a:t>
          </a:r>
          <a:endParaRPr lang="es-MX" sz="2000" dirty="0">
            <a:latin typeface="Montserrat" pitchFamily="2" charset="0"/>
          </a:endParaRPr>
        </a:p>
      </dgm:t>
    </dgm:pt>
    <dgm:pt modelId="{1408551F-8215-4C41-A6D7-B41E99A9AD99}" type="parTrans" cxnId="{4C092882-26FB-46C5-BC77-85A21EBEA6E5}">
      <dgm:prSet/>
      <dgm:spPr/>
      <dgm:t>
        <a:bodyPr/>
        <a:lstStyle/>
        <a:p>
          <a:endParaRPr lang="es-MX"/>
        </a:p>
      </dgm:t>
    </dgm:pt>
    <dgm:pt modelId="{E076B34E-7FA1-4C36-B592-5D039A2BF686}" type="sibTrans" cxnId="{4C092882-26FB-46C5-BC77-85A21EBEA6E5}">
      <dgm:prSet/>
      <dgm:spPr/>
      <dgm:t>
        <a:bodyPr/>
        <a:lstStyle/>
        <a:p>
          <a:endParaRPr lang="es-MX"/>
        </a:p>
      </dgm:t>
    </dgm:pt>
    <dgm:pt modelId="{F3EDACE3-E480-4C16-B9CA-3B8F6F2FD4F5}">
      <dgm:prSet phldrT="[Texto]" custT="1"/>
      <dgm:spPr/>
      <dgm:t>
        <a:bodyPr/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MX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tillium" panose="00000500000000000000" pitchFamily="50" charset="0"/>
              <a:ea typeface="+mn-ea"/>
              <a:cs typeface="+mn-cs"/>
            </a:rPr>
            <a:t>Los vendedores pueden separar una operación entre armas, cargadores, municiones, accesorios y componentes, utilizando distintas cuentas y plataforma.</a:t>
          </a:r>
        </a:p>
      </dgm:t>
    </dgm:pt>
    <dgm:pt modelId="{3B48220D-B649-410F-A988-E2CBBB50B24F}" type="parTrans" cxnId="{0D83981A-3054-4354-9D2B-7BB56979D4D9}">
      <dgm:prSet/>
      <dgm:spPr/>
      <dgm:t>
        <a:bodyPr/>
        <a:lstStyle/>
        <a:p>
          <a:endParaRPr lang="es-MX"/>
        </a:p>
      </dgm:t>
    </dgm:pt>
    <dgm:pt modelId="{A28E22A8-6EE5-49E2-934A-7230E4722E7E}" type="sibTrans" cxnId="{0D83981A-3054-4354-9D2B-7BB56979D4D9}">
      <dgm:prSet/>
      <dgm:spPr/>
      <dgm:t>
        <a:bodyPr/>
        <a:lstStyle/>
        <a:p>
          <a:endParaRPr lang="es-MX"/>
        </a:p>
      </dgm:t>
    </dgm:pt>
    <dgm:pt modelId="{306ABACE-0D9F-4AEA-A5EA-2740EA1F907D}" type="pres">
      <dgm:prSet presAssocID="{A47CB96D-AC1F-4B0C-961E-336EA3B1A0C2}" presName="linear" presStyleCnt="0">
        <dgm:presLayoutVars>
          <dgm:animLvl val="lvl"/>
          <dgm:resizeHandles val="exact"/>
        </dgm:presLayoutVars>
      </dgm:prSet>
      <dgm:spPr/>
    </dgm:pt>
    <dgm:pt modelId="{948F7EA5-B4FE-4347-A595-4805FCEFBC25}" type="pres">
      <dgm:prSet presAssocID="{DAE13E51-C18E-450A-8D65-0D5E2A1C175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5C4A0E6-6FE4-4EE7-8E5B-292B4A224999}" type="pres">
      <dgm:prSet presAssocID="{DAE13E51-C18E-450A-8D65-0D5E2A1C1755}" presName="childText" presStyleLbl="revTx" presStyleIdx="0" presStyleCnt="2">
        <dgm:presLayoutVars>
          <dgm:bulletEnabled val="1"/>
        </dgm:presLayoutVars>
      </dgm:prSet>
      <dgm:spPr/>
    </dgm:pt>
    <dgm:pt modelId="{33B4861B-6E99-474D-94A3-11757C3A835E}" type="pres">
      <dgm:prSet presAssocID="{3BEA68A0-200A-48E8-8B12-6AB60865ADD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C9B6928C-C0A8-45EF-B318-6F782F8B3638}" type="pres">
      <dgm:prSet presAssocID="{3BEA68A0-200A-48E8-8B12-6AB60865ADDE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0D83981A-3054-4354-9D2B-7BB56979D4D9}" srcId="{3BEA68A0-200A-48E8-8B12-6AB60865ADDE}" destId="{F3EDACE3-E480-4C16-B9CA-3B8F6F2FD4F5}" srcOrd="0" destOrd="0" parTransId="{3B48220D-B649-410F-A988-E2CBBB50B24F}" sibTransId="{A28E22A8-6EE5-49E2-934A-7230E4722E7E}"/>
    <dgm:cxn modelId="{FB2B711E-FA69-415B-8D7E-DAA344AC556C}" srcId="{A47CB96D-AC1F-4B0C-961E-336EA3B1A0C2}" destId="{DAE13E51-C18E-450A-8D65-0D5E2A1C1755}" srcOrd="0" destOrd="0" parTransId="{EA931FD3-0AE9-4A2F-BFE4-89DF5277709E}" sibTransId="{7188FF09-DF8F-49BF-B1E0-2225E370D17B}"/>
    <dgm:cxn modelId="{D795183B-819C-4399-8EA2-A254D3DB20FB}" type="presOf" srcId="{3BEA68A0-200A-48E8-8B12-6AB60865ADDE}" destId="{33B4861B-6E99-474D-94A3-11757C3A835E}" srcOrd="0" destOrd="0" presId="urn:microsoft.com/office/officeart/2005/8/layout/vList2"/>
    <dgm:cxn modelId="{4C092882-26FB-46C5-BC77-85A21EBEA6E5}" srcId="{A47CB96D-AC1F-4B0C-961E-336EA3B1A0C2}" destId="{3BEA68A0-200A-48E8-8B12-6AB60865ADDE}" srcOrd="1" destOrd="0" parTransId="{1408551F-8215-4C41-A6D7-B41E99A9AD99}" sibTransId="{E076B34E-7FA1-4C36-B592-5D039A2BF686}"/>
    <dgm:cxn modelId="{4296EB8A-2801-435E-9F51-48ABC976B55C}" type="presOf" srcId="{F3EDACE3-E480-4C16-B9CA-3B8F6F2FD4F5}" destId="{C9B6928C-C0A8-45EF-B318-6F782F8B3638}" srcOrd="0" destOrd="0" presId="urn:microsoft.com/office/officeart/2005/8/layout/vList2"/>
    <dgm:cxn modelId="{945D7EA2-1B22-4E37-B417-A50FF50F83EB}" type="presOf" srcId="{DAE13E51-C18E-450A-8D65-0D5E2A1C1755}" destId="{948F7EA5-B4FE-4347-A595-4805FCEFBC25}" srcOrd="0" destOrd="0" presId="urn:microsoft.com/office/officeart/2005/8/layout/vList2"/>
    <dgm:cxn modelId="{FCCEA4A4-BB93-4245-9361-AC5D868A9550}" type="presOf" srcId="{3C2CBF6B-FF6B-4B0A-9A16-05BA6236E80C}" destId="{C5C4A0E6-6FE4-4EE7-8E5B-292B4A224999}" srcOrd="0" destOrd="0" presId="urn:microsoft.com/office/officeart/2005/8/layout/vList2"/>
    <dgm:cxn modelId="{98167ECC-EE79-41FE-8EAD-4FD943140C10}" srcId="{DAE13E51-C18E-450A-8D65-0D5E2A1C1755}" destId="{3C2CBF6B-FF6B-4B0A-9A16-05BA6236E80C}" srcOrd="0" destOrd="0" parTransId="{C717F66B-3C94-42AB-BE0D-2EF364525E4F}" sibTransId="{624DDBE9-0011-4541-AD2D-6474B5A702C3}"/>
    <dgm:cxn modelId="{D31565D6-C86E-4A94-AC4D-CA5666E78726}" type="presOf" srcId="{A47CB96D-AC1F-4B0C-961E-336EA3B1A0C2}" destId="{306ABACE-0D9F-4AEA-A5EA-2740EA1F907D}" srcOrd="0" destOrd="0" presId="urn:microsoft.com/office/officeart/2005/8/layout/vList2"/>
    <dgm:cxn modelId="{789357B9-D1F5-4006-BF5F-9C2632F07FA1}" type="presParOf" srcId="{306ABACE-0D9F-4AEA-A5EA-2740EA1F907D}" destId="{948F7EA5-B4FE-4347-A595-4805FCEFBC25}" srcOrd="0" destOrd="0" presId="urn:microsoft.com/office/officeart/2005/8/layout/vList2"/>
    <dgm:cxn modelId="{F2385458-CED4-432D-A4DD-9E27D6E01365}" type="presParOf" srcId="{306ABACE-0D9F-4AEA-A5EA-2740EA1F907D}" destId="{C5C4A0E6-6FE4-4EE7-8E5B-292B4A224999}" srcOrd="1" destOrd="0" presId="urn:microsoft.com/office/officeart/2005/8/layout/vList2"/>
    <dgm:cxn modelId="{EAAF2B36-919C-43C5-A742-802D0459D05C}" type="presParOf" srcId="{306ABACE-0D9F-4AEA-A5EA-2740EA1F907D}" destId="{33B4861B-6E99-474D-94A3-11757C3A835E}" srcOrd="2" destOrd="0" presId="urn:microsoft.com/office/officeart/2005/8/layout/vList2"/>
    <dgm:cxn modelId="{F56F37A3-CB5D-4E52-86AC-8B36B241C53E}" type="presParOf" srcId="{306ABACE-0D9F-4AEA-A5EA-2740EA1F907D}" destId="{C9B6928C-C0A8-45EF-B318-6F782F8B363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F7EA5-B4FE-4347-A595-4805FCEFBC25}">
      <dsp:nvSpPr>
        <dsp:cNvPr id="0" name=""/>
        <dsp:cNvSpPr/>
      </dsp:nvSpPr>
      <dsp:spPr>
        <a:xfrm>
          <a:off x="0" y="0"/>
          <a:ext cx="4932685" cy="1013960"/>
        </a:xfrm>
        <a:prstGeom prst="roundRect">
          <a:avLst/>
        </a:prstGeom>
        <a:solidFill>
          <a:srgbClr val="641A3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itchFamily="2" charset="0"/>
            </a:rPr>
            <a:t>Falta de regulación específica sobre la oferta de armas por internet</a:t>
          </a:r>
          <a:endParaRPr lang="es-MX" sz="2000" kern="1200" dirty="0">
            <a:latin typeface="Montserrat" pitchFamily="2" charset="0"/>
          </a:endParaRPr>
        </a:p>
      </dsp:txBody>
      <dsp:txXfrm>
        <a:off x="49497" y="49497"/>
        <a:ext cx="4833691" cy="914966"/>
      </dsp:txXfrm>
    </dsp:sp>
    <dsp:sp modelId="{C5C4A0E6-6FE4-4EE7-8E5B-292B4A224999}">
      <dsp:nvSpPr>
        <dsp:cNvPr id="0" name=""/>
        <dsp:cNvSpPr/>
      </dsp:nvSpPr>
      <dsp:spPr>
        <a:xfrm>
          <a:off x="0" y="1017379"/>
          <a:ext cx="4932685" cy="1755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13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MX" sz="1600" b="1" kern="1200" dirty="0">
              <a:latin typeface="Titillium" panose="00000500000000000000" pitchFamily="50" charset="0"/>
            </a:rPr>
            <a:t>La Ley Federal de Armas de Fuego y Explosivos regula la fabricación, posesión, comercio, transporte y publicidad, pero no desarrolla un capítulo específico para redes sociales, aplicaciones de mensajería, mercados digitales o servicios alojados fuera de México.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endParaRPr lang="es-MX" sz="1600" b="1" kern="1200" dirty="0">
            <a:latin typeface="Titillium" panose="00000500000000000000" pitchFamily="50" charset="0"/>
          </a:endParaRPr>
        </a:p>
      </dsp:txBody>
      <dsp:txXfrm>
        <a:off x="0" y="1017379"/>
        <a:ext cx="4932685" cy="1755762"/>
      </dsp:txXfrm>
    </dsp:sp>
    <dsp:sp modelId="{33B4861B-6E99-474D-94A3-11757C3A835E}">
      <dsp:nvSpPr>
        <dsp:cNvPr id="0" name=""/>
        <dsp:cNvSpPr/>
      </dsp:nvSpPr>
      <dsp:spPr>
        <a:xfrm>
          <a:off x="0" y="2773142"/>
          <a:ext cx="4932685" cy="1013960"/>
        </a:xfrm>
        <a:prstGeom prst="roundRect">
          <a:avLst/>
        </a:prstGeom>
        <a:solidFill>
          <a:srgbClr val="641A3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prstClr val="white"/>
              </a:solidFill>
              <a:latin typeface="Montserrat" pitchFamily="2" charset="0"/>
              <a:ea typeface="+mn-ea"/>
              <a:cs typeface="+mn-cs"/>
            </a:rPr>
            <a:t>Reglamento desactualizado frente al entorno digital</a:t>
          </a:r>
        </a:p>
      </dsp:txBody>
      <dsp:txXfrm>
        <a:off x="49497" y="2822639"/>
        <a:ext cx="4833691" cy="914966"/>
      </dsp:txXfrm>
    </dsp:sp>
    <dsp:sp modelId="{C9B6928C-C0A8-45EF-B318-6F782F8B3638}">
      <dsp:nvSpPr>
        <dsp:cNvPr id="0" name=""/>
        <dsp:cNvSpPr/>
      </dsp:nvSpPr>
      <dsp:spPr>
        <a:xfrm>
          <a:off x="0" y="3787103"/>
          <a:ext cx="4932685" cy="14885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13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MX" sz="1600" b="1" kern="1200" dirty="0">
              <a:latin typeface="Titillium" panose="00000500000000000000" pitchFamily="50" charset="0"/>
            </a:rPr>
            <a:t>El Reglamento vigente fue expedido en 1972. Aunque habla de prensa, radio, televisión y “otros medios publicitarios”, no contempla de manera expresa algoritmos, perfiles anónimos, mensajes cifrados, cuentas desechables, comercio transfronterizo en línea ni evidencia digital.</a:t>
          </a:r>
        </a:p>
      </dsp:txBody>
      <dsp:txXfrm>
        <a:off x="0" y="3787103"/>
        <a:ext cx="4932685" cy="14885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8F7EA5-B4FE-4347-A595-4805FCEFBC25}">
      <dsp:nvSpPr>
        <dsp:cNvPr id="0" name=""/>
        <dsp:cNvSpPr/>
      </dsp:nvSpPr>
      <dsp:spPr>
        <a:xfrm>
          <a:off x="0" y="156226"/>
          <a:ext cx="4932685" cy="1406924"/>
        </a:xfrm>
        <a:prstGeom prst="roundRect">
          <a:avLst/>
        </a:prstGeom>
        <a:solidFill>
          <a:srgbClr val="641A3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solidFill>
                <a:prstClr val="white"/>
              </a:solidFill>
              <a:latin typeface="Montserrat" pitchFamily="2" charset="0"/>
              <a:ea typeface="+mn-ea"/>
              <a:cs typeface="+mn-cs"/>
            </a:rPr>
            <a:t>Ausencia de obligaciones especiales y homogéneas para las plataformas digitales en la publicación y venta de armas. </a:t>
          </a:r>
        </a:p>
      </dsp:txBody>
      <dsp:txXfrm>
        <a:off x="68680" y="224906"/>
        <a:ext cx="4795325" cy="1269564"/>
      </dsp:txXfrm>
    </dsp:sp>
    <dsp:sp modelId="{C5C4A0E6-6FE4-4EE7-8E5B-292B4A224999}">
      <dsp:nvSpPr>
        <dsp:cNvPr id="0" name=""/>
        <dsp:cNvSpPr/>
      </dsp:nvSpPr>
      <dsp:spPr>
        <a:xfrm>
          <a:off x="0" y="1563151"/>
          <a:ext cx="493268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1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MX" sz="1600" kern="1200" dirty="0"/>
            <a:t>-</a:t>
          </a:r>
        </a:p>
      </dsp:txBody>
      <dsp:txXfrm>
        <a:off x="0" y="1563151"/>
        <a:ext cx="4932685" cy="1076400"/>
      </dsp:txXfrm>
    </dsp:sp>
    <dsp:sp modelId="{33B4861B-6E99-474D-94A3-11757C3A835E}">
      <dsp:nvSpPr>
        <dsp:cNvPr id="0" name=""/>
        <dsp:cNvSpPr/>
      </dsp:nvSpPr>
      <dsp:spPr>
        <a:xfrm>
          <a:off x="0" y="2639551"/>
          <a:ext cx="4932685" cy="1406924"/>
        </a:xfrm>
        <a:prstGeom prst="roundRect">
          <a:avLst/>
        </a:prstGeom>
        <a:solidFill>
          <a:srgbClr val="641A3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MX" sz="2000" b="1" kern="1200" dirty="0">
              <a:latin typeface="Montserrat" pitchFamily="2" charset="0"/>
            </a:rPr>
            <a:t>Dificultad para regular piezas y operaciones fragmentadas</a:t>
          </a:r>
          <a:endParaRPr lang="es-MX" sz="2000" kern="1200" dirty="0">
            <a:latin typeface="Montserrat" pitchFamily="2" charset="0"/>
          </a:endParaRPr>
        </a:p>
      </dsp:txBody>
      <dsp:txXfrm>
        <a:off x="68680" y="2708231"/>
        <a:ext cx="4795325" cy="1269564"/>
      </dsp:txXfrm>
    </dsp:sp>
    <dsp:sp modelId="{C9B6928C-C0A8-45EF-B318-6F782F8B3638}">
      <dsp:nvSpPr>
        <dsp:cNvPr id="0" name=""/>
        <dsp:cNvSpPr/>
      </dsp:nvSpPr>
      <dsp:spPr>
        <a:xfrm>
          <a:off x="0" y="4046476"/>
          <a:ext cx="4932685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613" tIns="20320" rIns="113792" bIns="20320" numCol="1" spcCol="1270" anchor="t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None/>
          </a:pPr>
          <a:r>
            <a:rPr lang="es-MX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Titillium" panose="00000500000000000000" pitchFamily="50" charset="0"/>
              <a:ea typeface="+mn-ea"/>
              <a:cs typeface="+mn-cs"/>
            </a:rPr>
            <a:t>Los vendedores pueden separar una operación entre armas, cargadores, municiones, accesorios y componentes, utilizando distintas cuentas y plataforma.</a:t>
          </a:r>
        </a:p>
      </dsp:txBody>
      <dsp:txXfrm>
        <a:off x="0" y="4046476"/>
        <a:ext cx="4932685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2CAC58D4-4F45-7811-689D-8173CF6370B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4B266EA-3683-AA4F-C1E5-5BBE223B57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FC2EEA8-BA0F-4EF0-AA6A-AC6658309000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D088B4B-31EE-CDBD-6A4E-DCBC116460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8924645-F46C-5324-4E5F-ABC68FF777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3133A37-061B-49CB-8DFD-29B19437E37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91819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34FFB21-F6F1-418C-82DB-F7D5CE522D50}" type="datetimeFigureOut">
              <a:rPr lang="es-MX" smtClean="0"/>
              <a:t>05/08/2026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A93CF95-D74E-4ED9-80DE-23ADACDDE66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8264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jpeg"/><Relationship Id="rId4" Type="http://schemas.openxmlformats.org/officeDocument/2006/relationships/image" Target="../media/image11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n 95">
            <a:extLst>
              <a:ext uri="{FF2B5EF4-FFF2-40B4-BE49-F238E27FC236}">
                <a16:creationId xmlns:a16="http://schemas.microsoft.com/office/drawing/2014/main" id="{6F46C5F1-6388-9A6E-3438-D331EBF8A4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27542" y="3954931"/>
            <a:ext cx="591359" cy="591359"/>
          </a:xfrm>
          <a:prstGeom prst="rect">
            <a:avLst/>
          </a:prstGeom>
        </p:spPr>
      </p:pic>
      <p:pic>
        <p:nvPicPr>
          <p:cNvPr id="106" name="Imagen 105">
            <a:extLst>
              <a:ext uri="{FF2B5EF4-FFF2-40B4-BE49-F238E27FC236}">
                <a16:creationId xmlns:a16="http://schemas.microsoft.com/office/drawing/2014/main" id="{261A7905-BCD7-5F27-B29C-0B2036A78F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957" y="3172099"/>
            <a:ext cx="1169004" cy="513468"/>
          </a:xfrm>
          <a:prstGeom prst="rect">
            <a:avLst/>
          </a:prstGeom>
        </p:spPr>
      </p:pic>
      <p:grpSp>
        <p:nvGrpSpPr>
          <p:cNvPr id="112" name="Grupo 111">
            <a:extLst>
              <a:ext uri="{FF2B5EF4-FFF2-40B4-BE49-F238E27FC236}">
                <a16:creationId xmlns:a16="http://schemas.microsoft.com/office/drawing/2014/main" id="{AFEE98C5-75A3-785F-C696-B75C92937FA0}"/>
              </a:ext>
            </a:extLst>
          </p:cNvPr>
          <p:cNvGrpSpPr/>
          <p:nvPr userDrawn="1"/>
        </p:nvGrpSpPr>
        <p:grpSpPr>
          <a:xfrm>
            <a:off x="2483171" y="3174396"/>
            <a:ext cx="1884637" cy="508875"/>
            <a:chOff x="3215680" y="2763354"/>
            <a:chExt cx="1884637" cy="508875"/>
          </a:xfrm>
        </p:grpSpPr>
        <p:pic>
          <p:nvPicPr>
            <p:cNvPr id="113" name="Picture 2" descr="Secretaría de Gobierno">
              <a:extLst>
                <a:ext uri="{FF2B5EF4-FFF2-40B4-BE49-F238E27FC236}">
                  <a16:creationId xmlns:a16="http://schemas.microsoft.com/office/drawing/2014/main" id="{B0B27136-D5F6-A53B-48F0-4EED95EB782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8885"/>
            <a:stretch>
              <a:fillRect/>
            </a:stretch>
          </p:blipFill>
          <p:spPr bwMode="auto">
            <a:xfrm>
              <a:off x="3215680" y="2763354"/>
              <a:ext cx="627340" cy="5088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4" name="Grupo 113">
              <a:extLst>
                <a:ext uri="{FF2B5EF4-FFF2-40B4-BE49-F238E27FC236}">
                  <a16:creationId xmlns:a16="http://schemas.microsoft.com/office/drawing/2014/main" id="{2747B1A6-8FE6-831E-6189-386AF5C7078E}"/>
                </a:ext>
              </a:extLst>
            </p:cNvPr>
            <p:cNvGrpSpPr/>
            <p:nvPr userDrawn="1"/>
          </p:nvGrpSpPr>
          <p:grpSpPr>
            <a:xfrm>
              <a:off x="3813813" y="2831483"/>
              <a:ext cx="1286504" cy="372616"/>
              <a:chOff x="2772923" y="3632324"/>
              <a:chExt cx="1286504" cy="372616"/>
            </a:xfrm>
          </p:grpSpPr>
          <p:grpSp>
            <p:nvGrpSpPr>
              <p:cNvPr id="115" name="Grupo 114">
                <a:extLst>
                  <a:ext uri="{FF2B5EF4-FFF2-40B4-BE49-F238E27FC236}">
                    <a16:creationId xmlns:a16="http://schemas.microsoft.com/office/drawing/2014/main" id="{7D22A796-A34B-BCA9-27A4-4655D6CA6ED0}"/>
                  </a:ext>
                </a:extLst>
              </p:cNvPr>
              <p:cNvGrpSpPr/>
              <p:nvPr userDrawn="1"/>
            </p:nvGrpSpPr>
            <p:grpSpPr>
              <a:xfrm>
                <a:off x="2882659" y="3665395"/>
                <a:ext cx="1176768" cy="272870"/>
                <a:chOff x="1227798" y="3943382"/>
                <a:chExt cx="1234421" cy="286239"/>
              </a:xfrm>
            </p:grpSpPr>
            <p:sp>
              <p:nvSpPr>
                <p:cNvPr id="117" name="Forma libre: forma 116">
                  <a:extLst>
                    <a:ext uri="{FF2B5EF4-FFF2-40B4-BE49-F238E27FC236}">
                      <a16:creationId xmlns:a16="http://schemas.microsoft.com/office/drawing/2014/main" id="{7373CABB-932B-924B-CB95-AEEBAC779453}"/>
                    </a:ext>
                  </a:extLst>
                </p:cNvPr>
                <p:cNvSpPr/>
                <p:nvPr/>
              </p:nvSpPr>
              <p:spPr>
                <a:xfrm>
                  <a:off x="1227798" y="3943382"/>
                  <a:ext cx="88108" cy="118335"/>
                </a:xfrm>
                <a:custGeom>
                  <a:avLst/>
                  <a:gdLst>
                    <a:gd name="connsiteX0" fmla="*/ 197 w 125046"/>
                    <a:gd name="connsiteY0" fmla="*/ 50206 h 167946"/>
                    <a:gd name="connsiteX1" fmla="*/ 68027 w 125046"/>
                    <a:gd name="connsiteY1" fmla="*/ 0 h 167946"/>
                    <a:gd name="connsiteX2" fmla="*/ 118974 w 125046"/>
                    <a:gd name="connsiteY2" fmla="*/ 13033 h 167946"/>
                    <a:gd name="connsiteX3" fmla="*/ 122973 w 125046"/>
                    <a:gd name="connsiteY3" fmla="*/ 19994 h 167946"/>
                    <a:gd name="connsiteX4" fmla="*/ 114975 w 125046"/>
                    <a:gd name="connsiteY4" fmla="*/ 54353 h 167946"/>
                    <a:gd name="connsiteX5" fmla="*/ 89946 w 125046"/>
                    <a:gd name="connsiteY5" fmla="*/ 53168 h 167946"/>
                    <a:gd name="connsiteX6" fmla="*/ 84170 w 125046"/>
                    <a:gd name="connsiteY6" fmla="*/ 26510 h 167946"/>
                    <a:gd name="connsiteX7" fmla="*/ 63140 w 125046"/>
                    <a:gd name="connsiteY7" fmla="*/ 20438 h 167946"/>
                    <a:gd name="connsiteX8" fmla="*/ 45960 w 125046"/>
                    <a:gd name="connsiteY8" fmla="*/ 23844 h 167946"/>
                    <a:gd name="connsiteX9" fmla="*/ 41961 w 125046"/>
                    <a:gd name="connsiteY9" fmla="*/ 39395 h 167946"/>
                    <a:gd name="connsiteX10" fmla="*/ 125046 w 125046"/>
                    <a:gd name="connsiteY10" fmla="*/ 121887 h 167946"/>
                    <a:gd name="connsiteX11" fmla="*/ 60474 w 125046"/>
                    <a:gd name="connsiteY11" fmla="*/ 167947 h 167946"/>
                    <a:gd name="connsiteX12" fmla="*/ 49 w 125046"/>
                    <a:gd name="connsiteY12" fmla="*/ 153877 h 167946"/>
                    <a:gd name="connsiteX13" fmla="*/ 1085 w 125046"/>
                    <a:gd name="connsiteY13" fmla="*/ 116704 h 167946"/>
                    <a:gd name="connsiteX14" fmla="*/ 27744 w 125046"/>
                    <a:gd name="connsiteY14" fmla="*/ 115519 h 167946"/>
                    <a:gd name="connsiteX15" fmla="*/ 35297 w 125046"/>
                    <a:gd name="connsiteY15" fmla="*/ 141881 h 167946"/>
                    <a:gd name="connsiteX16" fmla="*/ 60178 w 125046"/>
                    <a:gd name="connsiteY16" fmla="*/ 147213 h 167946"/>
                    <a:gd name="connsiteX17" fmla="*/ 77950 w 125046"/>
                    <a:gd name="connsiteY17" fmla="*/ 144251 h 167946"/>
                    <a:gd name="connsiteX18" fmla="*/ 83430 w 125046"/>
                    <a:gd name="connsiteY18" fmla="*/ 127219 h 167946"/>
                    <a:gd name="connsiteX19" fmla="*/ 345 w 125046"/>
                    <a:gd name="connsiteY19" fmla="*/ 50058 h 167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5046" h="167946">
                      <a:moveTo>
                        <a:pt x="197" y="50206"/>
                      </a:moveTo>
                      <a:cubicBezTo>
                        <a:pt x="197" y="20438"/>
                        <a:pt x="31742" y="0"/>
                        <a:pt x="68027" y="0"/>
                      </a:cubicBezTo>
                      <a:cubicBezTo>
                        <a:pt x="87577" y="0"/>
                        <a:pt x="105645" y="5184"/>
                        <a:pt x="118974" y="13033"/>
                      </a:cubicBezTo>
                      <a:lnTo>
                        <a:pt x="122973" y="19994"/>
                      </a:lnTo>
                      <a:cubicBezTo>
                        <a:pt x="121196" y="30213"/>
                        <a:pt x="116753" y="48873"/>
                        <a:pt x="114975" y="54353"/>
                      </a:cubicBezTo>
                      <a:cubicBezTo>
                        <a:pt x="109496" y="54501"/>
                        <a:pt x="95722" y="53909"/>
                        <a:pt x="89946" y="53168"/>
                      </a:cubicBezTo>
                      <a:cubicBezTo>
                        <a:pt x="88317" y="40728"/>
                        <a:pt x="86392" y="32730"/>
                        <a:pt x="84170" y="26510"/>
                      </a:cubicBezTo>
                      <a:cubicBezTo>
                        <a:pt x="78839" y="22511"/>
                        <a:pt x="72322" y="20438"/>
                        <a:pt x="63140" y="20438"/>
                      </a:cubicBezTo>
                      <a:cubicBezTo>
                        <a:pt x="55883" y="20438"/>
                        <a:pt x="48922" y="22215"/>
                        <a:pt x="45960" y="23844"/>
                      </a:cubicBezTo>
                      <a:cubicBezTo>
                        <a:pt x="43590" y="27399"/>
                        <a:pt x="41961" y="33027"/>
                        <a:pt x="41961" y="39395"/>
                      </a:cubicBezTo>
                      <a:cubicBezTo>
                        <a:pt x="41961" y="78049"/>
                        <a:pt x="125046" y="65461"/>
                        <a:pt x="125046" y="121887"/>
                      </a:cubicBezTo>
                      <a:cubicBezTo>
                        <a:pt x="125046" y="149286"/>
                        <a:pt x="98388" y="167947"/>
                        <a:pt x="60474" y="167947"/>
                      </a:cubicBezTo>
                      <a:cubicBezTo>
                        <a:pt x="33520" y="167947"/>
                        <a:pt x="13082" y="162319"/>
                        <a:pt x="49" y="153877"/>
                      </a:cubicBezTo>
                      <a:cubicBezTo>
                        <a:pt x="-99" y="141289"/>
                        <a:pt x="49" y="128848"/>
                        <a:pt x="1085" y="116704"/>
                      </a:cubicBezTo>
                      <a:cubicBezTo>
                        <a:pt x="7306" y="115519"/>
                        <a:pt x="21671" y="114927"/>
                        <a:pt x="27744" y="115519"/>
                      </a:cubicBezTo>
                      <a:cubicBezTo>
                        <a:pt x="30409" y="127515"/>
                        <a:pt x="32927" y="135957"/>
                        <a:pt x="35297" y="141881"/>
                      </a:cubicBezTo>
                      <a:cubicBezTo>
                        <a:pt x="40480" y="145436"/>
                        <a:pt x="49070" y="147213"/>
                        <a:pt x="60178" y="147213"/>
                      </a:cubicBezTo>
                      <a:cubicBezTo>
                        <a:pt x="67583" y="147213"/>
                        <a:pt x="74396" y="145880"/>
                        <a:pt x="77950" y="144251"/>
                      </a:cubicBezTo>
                      <a:cubicBezTo>
                        <a:pt x="80912" y="140696"/>
                        <a:pt x="83430" y="135068"/>
                        <a:pt x="83430" y="127219"/>
                      </a:cubicBezTo>
                      <a:cubicBezTo>
                        <a:pt x="83430" y="97006"/>
                        <a:pt x="345" y="105744"/>
                        <a:pt x="345" y="50058"/>
                      </a:cubicBezTo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dirty="0"/>
                </a:p>
              </p:txBody>
            </p:sp>
            <p:sp>
              <p:nvSpPr>
                <p:cNvPr id="118" name="Forma libre: forma 117">
                  <a:extLst>
                    <a:ext uri="{FF2B5EF4-FFF2-40B4-BE49-F238E27FC236}">
                      <a16:creationId xmlns:a16="http://schemas.microsoft.com/office/drawing/2014/main" id="{1C76EE4A-712C-719C-88FA-A5B0A43362C1}"/>
                    </a:ext>
                  </a:extLst>
                </p:cNvPr>
                <p:cNvSpPr/>
                <p:nvPr/>
              </p:nvSpPr>
              <p:spPr>
                <a:xfrm>
                  <a:off x="1339177" y="3944947"/>
                  <a:ext cx="102474" cy="114057"/>
                </a:xfrm>
                <a:custGeom>
                  <a:avLst/>
                  <a:gdLst>
                    <a:gd name="connsiteX0" fmla="*/ 19994 w 145435"/>
                    <a:gd name="connsiteY0" fmla="*/ 140844 h 161874"/>
                    <a:gd name="connsiteX1" fmla="*/ 22067 w 145435"/>
                    <a:gd name="connsiteY1" fmla="*/ 101894 h 161874"/>
                    <a:gd name="connsiteX2" fmla="*/ 22067 w 145435"/>
                    <a:gd name="connsiteY2" fmla="*/ 61906 h 161874"/>
                    <a:gd name="connsiteX3" fmla="*/ 18661 w 145435"/>
                    <a:gd name="connsiteY3" fmla="*/ 25770 h 161874"/>
                    <a:gd name="connsiteX4" fmla="*/ 0 w 145435"/>
                    <a:gd name="connsiteY4" fmla="*/ 15995 h 161874"/>
                    <a:gd name="connsiteX5" fmla="*/ 2962 w 145435"/>
                    <a:gd name="connsiteY5" fmla="*/ 1925 h 161874"/>
                    <a:gd name="connsiteX6" fmla="*/ 66942 w 145435"/>
                    <a:gd name="connsiteY6" fmla="*/ 1925 h 161874"/>
                    <a:gd name="connsiteX7" fmla="*/ 138179 w 145435"/>
                    <a:gd name="connsiteY7" fmla="*/ 0 h 161874"/>
                    <a:gd name="connsiteX8" fmla="*/ 145436 w 145435"/>
                    <a:gd name="connsiteY8" fmla="*/ 10960 h 161874"/>
                    <a:gd name="connsiteX9" fmla="*/ 137438 w 145435"/>
                    <a:gd name="connsiteY9" fmla="*/ 50354 h 161874"/>
                    <a:gd name="connsiteX10" fmla="*/ 113446 w 145435"/>
                    <a:gd name="connsiteY10" fmla="*/ 49170 h 161874"/>
                    <a:gd name="connsiteX11" fmla="*/ 107374 w 145435"/>
                    <a:gd name="connsiteY11" fmla="*/ 22511 h 161874"/>
                    <a:gd name="connsiteX12" fmla="*/ 83233 w 145435"/>
                    <a:gd name="connsiteY12" fmla="*/ 20438 h 161874"/>
                    <a:gd name="connsiteX13" fmla="*/ 63536 w 145435"/>
                    <a:gd name="connsiteY13" fmla="*/ 20882 h 161874"/>
                    <a:gd name="connsiteX14" fmla="*/ 61906 w 145435"/>
                    <a:gd name="connsiteY14" fmla="*/ 61906 h 161874"/>
                    <a:gd name="connsiteX15" fmla="*/ 61906 w 145435"/>
                    <a:gd name="connsiteY15" fmla="*/ 73755 h 161874"/>
                    <a:gd name="connsiteX16" fmla="*/ 110335 w 145435"/>
                    <a:gd name="connsiteY16" fmla="*/ 70941 h 161874"/>
                    <a:gd name="connsiteX17" fmla="*/ 114927 w 145435"/>
                    <a:gd name="connsiteY17" fmla="*/ 77013 h 161874"/>
                    <a:gd name="connsiteX18" fmla="*/ 111520 w 145435"/>
                    <a:gd name="connsiteY18" fmla="*/ 95970 h 161874"/>
                    <a:gd name="connsiteX19" fmla="*/ 61906 w 145435"/>
                    <a:gd name="connsiteY19" fmla="*/ 94192 h 161874"/>
                    <a:gd name="connsiteX20" fmla="*/ 61906 w 145435"/>
                    <a:gd name="connsiteY20" fmla="*/ 102042 h 161874"/>
                    <a:gd name="connsiteX21" fmla="*/ 65313 w 145435"/>
                    <a:gd name="connsiteY21" fmla="*/ 138179 h 161874"/>
                    <a:gd name="connsiteX22" fmla="*/ 66942 w 145435"/>
                    <a:gd name="connsiteY22" fmla="*/ 139808 h 161874"/>
                    <a:gd name="connsiteX23" fmla="*/ 88120 w 145435"/>
                    <a:gd name="connsiteY23" fmla="*/ 143362 h 161874"/>
                    <a:gd name="connsiteX24" fmla="*/ 110335 w 145435"/>
                    <a:gd name="connsiteY24" fmla="*/ 141289 h 161874"/>
                    <a:gd name="connsiteX25" fmla="*/ 118333 w 145435"/>
                    <a:gd name="connsiteY25" fmla="*/ 113446 h 161874"/>
                    <a:gd name="connsiteX26" fmla="*/ 144399 w 145435"/>
                    <a:gd name="connsiteY26" fmla="*/ 114630 h 161874"/>
                    <a:gd name="connsiteX27" fmla="*/ 144399 w 145435"/>
                    <a:gd name="connsiteY27" fmla="*/ 161875 h 161874"/>
                    <a:gd name="connsiteX28" fmla="*/ 2962 w 145435"/>
                    <a:gd name="connsiteY28" fmla="*/ 161875 h 161874"/>
                    <a:gd name="connsiteX29" fmla="*/ 0 w 145435"/>
                    <a:gd name="connsiteY29" fmla="*/ 147805 h 161874"/>
                    <a:gd name="connsiteX30" fmla="*/ 19994 w 145435"/>
                    <a:gd name="connsiteY30" fmla="*/ 140844 h 1618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45435" h="161874">
                      <a:moveTo>
                        <a:pt x="19994" y="140844"/>
                      </a:moveTo>
                      <a:cubicBezTo>
                        <a:pt x="21030" y="134920"/>
                        <a:pt x="22067" y="119222"/>
                        <a:pt x="22067" y="101894"/>
                      </a:cubicBezTo>
                      <a:lnTo>
                        <a:pt x="22067" y="61906"/>
                      </a:lnTo>
                      <a:cubicBezTo>
                        <a:pt x="22067" y="49466"/>
                        <a:pt x="21475" y="29472"/>
                        <a:pt x="18661" y="25770"/>
                      </a:cubicBezTo>
                      <a:cubicBezTo>
                        <a:pt x="15699" y="21919"/>
                        <a:pt x="7109" y="18068"/>
                        <a:pt x="0" y="15995"/>
                      </a:cubicBezTo>
                      <a:lnTo>
                        <a:pt x="2962" y="1925"/>
                      </a:lnTo>
                      <a:lnTo>
                        <a:pt x="66942" y="1925"/>
                      </a:lnTo>
                      <a:cubicBezTo>
                        <a:pt x="95970" y="1925"/>
                        <a:pt x="119074" y="1185"/>
                        <a:pt x="138179" y="0"/>
                      </a:cubicBezTo>
                      <a:cubicBezTo>
                        <a:pt x="140548" y="3258"/>
                        <a:pt x="143806" y="7997"/>
                        <a:pt x="145436" y="10960"/>
                      </a:cubicBezTo>
                      <a:cubicBezTo>
                        <a:pt x="143658" y="22215"/>
                        <a:pt x="139215" y="42357"/>
                        <a:pt x="137438" y="50354"/>
                      </a:cubicBezTo>
                      <a:cubicBezTo>
                        <a:pt x="132255" y="50799"/>
                        <a:pt x="119222" y="50206"/>
                        <a:pt x="113446" y="49170"/>
                      </a:cubicBezTo>
                      <a:lnTo>
                        <a:pt x="107374" y="22511"/>
                      </a:lnTo>
                      <a:cubicBezTo>
                        <a:pt x="100857" y="21327"/>
                        <a:pt x="91527" y="20438"/>
                        <a:pt x="83233" y="20438"/>
                      </a:cubicBezTo>
                      <a:cubicBezTo>
                        <a:pt x="75976" y="20438"/>
                        <a:pt x="69608" y="20586"/>
                        <a:pt x="63536" y="20882"/>
                      </a:cubicBezTo>
                      <a:cubicBezTo>
                        <a:pt x="62943" y="28139"/>
                        <a:pt x="61906" y="44134"/>
                        <a:pt x="61906" y="61906"/>
                      </a:cubicBezTo>
                      <a:lnTo>
                        <a:pt x="61906" y="73755"/>
                      </a:lnTo>
                      <a:lnTo>
                        <a:pt x="110335" y="70941"/>
                      </a:lnTo>
                      <a:lnTo>
                        <a:pt x="114927" y="77013"/>
                      </a:lnTo>
                      <a:cubicBezTo>
                        <a:pt x="113890" y="82937"/>
                        <a:pt x="112705" y="90046"/>
                        <a:pt x="111520" y="95970"/>
                      </a:cubicBezTo>
                      <a:lnTo>
                        <a:pt x="61906" y="94192"/>
                      </a:lnTo>
                      <a:lnTo>
                        <a:pt x="61906" y="102042"/>
                      </a:lnTo>
                      <a:cubicBezTo>
                        <a:pt x="61906" y="114482"/>
                        <a:pt x="62499" y="134476"/>
                        <a:pt x="65313" y="138179"/>
                      </a:cubicBezTo>
                      <a:cubicBezTo>
                        <a:pt x="65757" y="138771"/>
                        <a:pt x="66349" y="139215"/>
                        <a:pt x="66942" y="139808"/>
                      </a:cubicBezTo>
                      <a:cubicBezTo>
                        <a:pt x="71089" y="142622"/>
                        <a:pt x="79975" y="143362"/>
                        <a:pt x="88120" y="143362"/>
                      </a:cubicBezTo>
                      <a:cubicBezTo>
                        <a:pt x="96266" y="143362"/>
                        <a:pt x="104560" y="142474"/>
                        <a:pt x="110335" y="141289"/>
                      </a:cubicBezTo>
                      <a:lnTo>
                        <a:pt x="118333" y="113446"/>
                      </a:lnTo>
                      <a:cubicBezTo>
                        <a:pt x="124701" y="113001"/>
                        <a:pt x="138771" y="113594"/>
                        <a:pt x="144399" y="114630"/>
                      </a:cubicBezTo>
                      <a:cubicBezTo>
                        <a:pt x="144991" y="129885"/>
                        <a:pt x="144991" y="145880"/>
                        <a:pt x="144399" y="161875"/>
                      </a:cubicBezTo>
                      <a:lnTo>
                        <a:pt x="2962" y="161875"/>
                      </a:lnTo>
                      <a:lnTo>
                        <a:pt x="0" y="147805"/>
                      </a:lnTo>
                      <a:lnTo>
                        <a:pt x="19994" y="140844"/>
                      </a:lnTo>
                      <a:close/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dirty="0"/>
                </a:p>
              </p:txBody>
            </p:sp>
            <p:sp>
              <p:nvSpPr>
                <p:cNvPr id="119" name="Forma libre: forma 118">
                  <a:extLst>
                    <a:ext uri="{FF2B5EF4-FFF2-40B4-BE49-F238E27FC236}">
                      <a16:creationId xmlns:a16="http://schemas.microsoft.com/office/drawing/2014/main" id="{6C9761A5-E30A-9BFB-B6C8-DCEAFF31055E}"/>
                    </a:ext>
                  </a:extLst>
                </p:cNvPr>
                <p:cNvSpPr/>
                <p:nvPr/>
              </p:nvSpPr>
              <p:spPr>
                <a:xfrm>
                  <a:off x="1460748" y="3943382"/>
                  <a:ext cx="123344" cy="118335"/>
                </a:xfrm>
                <a:custGeom>
                  <a:avLst/>
                  <a:gdLst>
                    <a:gd name="connsiteX0" fmla="*/ 116112 w 175055"/>
                    <a:gd name="connsiteY0" fmla="*/ 29768 h 167946"/>
                    <a:gd name="connsiteX1" fmla="*/ 86491 w 175055"/>
                    <a:gd name="connsiteY1" fmla="*/ 21623 h 167946"/>
                    <a:gd name="connsiteX2" fmla="*/ 61906 w 175055"/>
                    <a:gd name="connsiteY2" fmla="*/ 27991 h 167946"/>
                    <a:gd name="connsiteX3" fmla="*/ 43986 w 175055"/>
                    <a:gd name="connsiteY3" fmla="*/ 82937 h 167946"/>
                    <a:gd name="connsiteX4" fmla="*/ 94341 w 175055"/>
                    <a:gd name="connsiteY4" fmla="*/ 143955 h 167946"/>
                    <a:gd name="connsiteX5" fmla="*/ 115815 w 175055"/>
                    <a:gd name="connsiteY5" fmla="*/ 140548 h 167946"/>
                    <a:gd name="connsiteX6" fmla="*/ 112261 w 175055"/>
                    <a:gd name="connsiteY6" fmla="*/ 108410 h 167946"/>
                    <a:gd name="connsiteX7" fmla="*/ 93156 w 175055"/>
                    <a:gd name="connsiteY7" fmla="*/ 98932 h 167946"/>
                    <a:gd name="connsiteX8" fmla="*/ 96118 w 175055"/>
                    <a:gd name="connsiteY8" fmla="*/ 84862 h 167946"/>
                    <a:gd name="connsiteX9" fmla="*/ 172094 w 175055"/>
                    <a:gd name="connsiteY9" fmla="*/ 84862 h 167946"/>
                    <a:gd name="connsiteX10" fmla="*/ 175056 w 175055"/>
                    <a:gd name="connsiteY10" fmla="*/ 98932 h 167946"/>
                    <a:gd name="connsiteX11" fmla="*/ 156988 w 175055"/>
                    <a:gd name="connsiteY11" fmla="*/ 105744 h 167946"/>
                    <a:gd name="connsiteX12" fmla="*/ 155062 w 175055"/>
                    <a:gd name="connsiteY12" fmla="*/ 144991 h 167946"/>
                    <a:gd name="connsiteX13" fmla="*/ 155062 w 175055"/>
                    <a:gd name="connsiteY13" fmla="*/ 148990 h 167946"/>
                    <a:gd name="connsiteX14" fmla="*/ 88861 w 175055"/>
                    <a:gd name="connsiteY14" fmla="*/ 167947 h 167946"/>
                    <a:gd name="connsiteX15" fmla="*/ 0 w 175055"/>
                    <a:gd name="connsiteY15" fmla="*/ 86343 h 167946"/>
                    <a:gd name="connsiteX16" fmla="*/ 95081 w 175055"/>
                    <a:gd name="connsiteY16" fmla="*/ 0 h 167946"/>
                    <a:gd name="connsiteX17" fmla="*/ 155062 w 175055"/>
                    <a:gd name="connsiteY17" fmla="*/ 14070 h 167946"/>
                    <a:gd name="connsiteX18" fmla="*/ 159061 w 175055"/>
                    <a:gd name="connsiteY18" fmla="*/ 21030 h 167946"/>
                    <a:gd name="connsiteX19" fmla="*/ 150027 w 175055"/>
                    <a:gd name="connsiteY19" fmla="*/ 62499 h 167946"/>
                    <a:gd name="connsiteX20" fmla="*/ 124998 w 175055"/>
                    <a:gd name="connsiteY20" fmla="*/ 61314 h 167946"/>
                    <a:gd name="connsiteX21" fmla="*/ 116260 w 175055"/>
                    <a:gd name="connsiteY21" fmla="*/ 29916 h 1679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75055" h="167946">
                      <a:moveTo>
                        <a:pt x="116112" y="29768"/>
                      </a:moveTo>
                      <a:cubicBezTo>
                        <a:pt x="109743" y="25177"/>
                        <a:pt x="99672" y="21623"/>
                        <a:pt x="86491" y="21623"/>
                      </a:cubicBezTo>
                      <a:cubicBezTo>
                        <a:pt x="77013" y="21623"/>
                        <a:pt x="67238" y="24437"/>
                        <a:pt x="61906" y="27991"/>
                      </a:cubicBezTo>
                      <a:cubicBezTo>
                        <a:pt x="51391" y="41172"/>
                        <a:pt x="43986" y="59685"/>
                        <a:pt x="43986" y="82937"/>
                      </a:cubicBezTo>
                      <a:cubicBezTo>
                        <a:pt x="43986" y="120999"/>
                        <a:pt x="63387" y="143955"/>
                        <a:pt x="94341" y="143955"/>
                      </a:cubicBezTo>
                      <a:cubicBezTo>
                        <a:pt x="102931" y="143955"/>
                        <a:pt x="109595" y="142770"/>
                        <a:pt x="115815" y="140548"/>
                      </a:cubicBezTo>
                      <a:cubicBezTo>
                        <a:pt x="115667" y="128108"/>
                        <a:pt x="114631" y="111668"/>
                        <a:pt x="112261" y="108410"/>
                      </a:cubicBezTo>
                      <a:cubicBezTo>
                        <a:pt x="109151" y="105004"/>
                        <a:pt x="100265" y="101598"/>
                        <a:pt x="93156" y="98932"/>
                      </a:cubicBezTo>
                      <a:lnTo>
                        <a:pt x="96118" y="84862"/>
                      </a:lnTo>
                      <a:lnTo>
                        <a:pt x="172094" y="84862"/>
                      </a:lnTo>
                      <a:lnTo>
                        <a:pt x="175056" y="98932"/>
                      </a:lnTo>
                      <a:lnTo>
                        <a:pt x="156988" y="105744"/>
                      </a:lnTo>
                      <a:cubicBezTo>
                        <a:pt x="155951" y="111817"/>
                        <a:pt x="155062" y="127515"/>
                        <a:pt x="155062" y="144991"/>
                      </a:cubicBezTo>
                      <a:lnTo>
                        <a:pt x="155062" y="148990"/>
                      </a:lnTo>
                      <a:cubicBezTo>
                        <a:pt x="140696" y="159209"/>
                        <a:pt x="115075" y="167947"/>
                        <a:pt x="88861" y="167947"/>
                      </a:cubicBezTo>
                      <a:cubicBezTo>
                        <a:pt x="34063" y="167947"/>
                        <a:pt x="0" y="136994"/>
                        <a:pt x="0" y="86343"/>
                      </a:cubicBezTo>
                      <a:cubicBezTo>
                        <a:pt x="0" y="35692"/>
                        <a:pt x="43838" y="0"/>
                        <a:pt x="95081" y="0"/>
                      </a:cubicBezTo>
                      <a:cubicBezTo>
                        <a:pt x="118481" y="0"/>
                        <a:pt x="139215" y="5776"/>
                        <a:pt x="155062" y="14070"/>
                      </a:cubicBezTo>
                      <a:lnTo>
                        <a:pt x="159061" y="21030"/>
                      </a:lnTo>
                      <a:cubicBezTo>
                        <a:pt x="156839" y="33027"/>
                        <a:pt x="151804" y="54798"/>
                        <a:pt x="150027" y="62499"/>
                      </a:cubicBezTo>
                      <a:cubicBezTo>
                        <a:pt x="144103" y="62499"/>
                        <a:pt x="130477" y="62054"/>
                        <a:pt x="124998" y="61314"/>
                      </a:cubicBezTo>
                      <a:cubicBezTo>
                        <a:pt x="122628" y="46948"/>
                        <a:pt x="118777" y="34952"/>
                        <a:pt x="116260" y="29916"/>
                      </a:cubicBezTo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0" name="Forma libre: forma 119">
                  <a:extLst>
                    <a:ext uri="{FF2B5EF4-FFF2-40B4-BE49-F238E27FC236}">
                      <a16:creationId xmlns:a16="http://schemas.microsoft.com/office/drawing/2014/main" id="{4785781E-91DD-D3D0-47AC-6DFD72D3A20B}"/>
                    </a:ext>
                  </a:extLst>
                </p:cNvPr>
                <p:cNvSpPr/>
                <p:nvPr/>
              </p:nvSpPr>
              <p:spPr>
                <a:xfrm>
                  <a:off x="1599432" y="3945991"/>
                  <a:ext cx="132110" cy="115727"/>
                </a:xfrm>
                <a:custGeom>
                  <a:avLst/>
                  <a:gdLst>
                    <a:gd name="connsiteX0" fmla="*/ 65165 w 187496"/>
                    <a:gd name="connsiteY0" fmla="*/ 21327 h 164244"/>
                    <a:gd name="connsiteX1" fmla="*/ 63091 w 187496"/>
                    <a:gd name="connsiteY1" fmla="*/ 60277 h 164244"/>
                    <a:gd name="connsiteX2" fmla="*/ 63091 w 187496"/>
                    <a:gd name="connsiteY2" fmla="*/ 87084 h 164244"/>
                    <a:gd name="connsiteX3" fmla="*/ 101894 w 187496"/>
                    <a:gd name="connsiteY3" fmla="*/ 138327 h 164244"/>
                    <a:gd name="connsiteX4" fmla="*/ 131662 w 187496"/>
                    <a:gd name="connsiteY4" fmla="*/ 129293 h 164244"/>
                    <a:gd name="connsiteX5" fmla="*/ 136698 w 187496"/>
                    <a:gd name="connsiteY5" fmla="*/ 67682 h 164244"/>
                    <a:gd name="connsiteX6" fmla="*/ 134920 w 187496"/>
                    <a:gd name="connsiteY6" fmla="*/ 22808 h 164244"/>
                    <a:gd name="connsiteX7" fmla="*/ 111965 w 187496"/>
                    <a:gd name="connsiteY7" fmla="*/ 14218 h 164244"/>
                    <a:gd name="connsiteX8" fmla="*/ 114927 w 187496"/>
                    <a:gd name="connsiteY8" fmla="*/ 148 h 164244"/>
                    <a:gd name="connsiteX9" fmla="*/ 184534 w 187496"/>
                    <a:gd name="connsiteY9" fmla="*/ 148 h 164244"/>
                    <a:gd name="connsiteX10" fmla="*/ 187496 w 187496"/>
                    <a:gd name="connsiteY10" fmla="*/ 14218 h 164244"/>
                    <a:gd name="connsiteX11" fmla="*/ 166022 w 187496"/>
                    <a:gd name="connsiteY11" fmla="*/ 21475 h 164244"/>
                    <a:gd name="connsiteX12" fmla="*/ 164689 w 187496"/>
                    <a:gd name="connsiteY12" fmla="*/ 92860 h 164244"/>
                    <a:gd name="connsiteX13" fmla="*/ 93304 w 187496"/>
                    <a:gd name="connsiteY13" fmla="*/ 164244 h 164244"/>
                    <a:gd name="connsiteX14" fmla="*/ 22067 w 187496"/>
                    <a:gd name="connsiteY14" fmla="*/ 85010 h 164244"/>
                    <a:gd name="connsiteX15" fmla="*/ 22067 w 187496"/>
                    <a:gd name="connsiteY15" fmla="*/ 60129 h 164244"/>
                    <a:gd name="connsiteX16" fmla="*/ 19253 w 187496"/>
                    <a:gd name="connsiteY16" fmla="*/ 23696 h 164244"/>
                    <a:gd name="connsiteX17" fmla="*/ 0 w 187496"/>
                    <a:gd name="connsiteY17" fmla="*/ 14070 h 164244"/>
                    <a:gd name="connsiteX18" fmla="*/ 2962 w 187496"/>
                    <a:gd name="connsiteY18" fmla="*/ 0 h 164244"/>
                    <a:gd name="connsiteX19" fmla="*/ 81900 w 187496"/>
                    <a:gd name="connsiteY19" fmla="*/ 0 h 164244"/>
                    <a:gd name="connsiteX20" fmla="*/ 84862 w 187496"/>
                    <a:gd name="connsiteY20" fmla="*/ 14070 h 164244"/>
                    <a:gd name="connsiteX21" fmla="*/ 64868 w 187496"/>
                    <a:gd name="connsiteY21" fmla="*/ 21030 h 1642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87496" h="164244">
                      <a:moveTo>
                        <a:pt x="65165" y="21327"/>
                      </a:moveTo>
                      <a:cubicBezTo>
                        <a:pt x="64128" y="27399"/>
                        <a:pt x="63091" y="42949"/>
                        <a:pt x="63091" y="60277"/>
                      </a:cubicBezTo>
                      <a:lnTo>
                        <a:pt x="63091" y="87084"/>
                      </a:lnTo>
                      <a:cubicBezTo>
                        <a:pt x="63091" y="118629"/>
                        <a:pt x="71977" y="138327"/>
                        <a:pt x="101894" y="138327"/>
                      </a:cubicBezTo>
                      <a:cubicBezTo>
                        <a:pt x="114927" y="138327"/>
                        <a:pt x="126182" y="134180"/>
                        <a:pt x="131662" y="129293"/>
                      </a:cubicBezTo>
                      <a:cubicBezTo>
                        <a:pt x="137586" y="111668"/>
                        <a:pt x="136698" y="86639"/>
                        <a:pt x="136698" y="67682"/>
                      </a:cubicBezTo>
                      <a:cubicBezTo>
                        <a:pt x="136698" y="48725"/>
                        <a:pt x="136550" y="26806"/>
                        <a:pt x="134920" y="22808"/>
                      </a:cubicBezTo>
                      <a:cubicBezTo>
                        <a:pt x="132255" y="20586"/>
                        <a:pt x="120110" y="16587"/>
                        <a:pt x="111965" y="14218"/>
                      </a:cubicBezTo>
                      <a:lnTo>
                        <a:pt x="114927" y="148"/>
                      </a:lnTo>
                      <a:lnTo>
                        <a:pt x="184534" y="148"/>
                      </a:lnTo>
                      <a:lnTo>
                        <a:pt x="187496" y="14218"/>
                      </a:lnTo>
                      <a:lnTo>
                        <a:pt x="166022" y="21475"/>
                      </a:lnTo>
                      <a:cubicBezTo>
                        <a:pt x="164985" y="36433"/>
                        <a:pt x="164689" y="56279"/>
                        <a:pt x="164689" y="92860"/>
                      </a:cubicBezTo>
                      <a:cubicBezTo>
                        <a:pt x="164689" y="140104"/>
                        <a:pt x="137142" y="164244"/>
                        <a:pt x="93304" y="164244"/>
                      </a:cubicBezTo>
                      <a:cubicBezTo>
                        <a:pt x="44282" y="164244"/>
                        <a:pt x="22067" y="137586"/>
                        <a:pt x="22067" y="85010"/>
                      </a:cubicBezTo>
                      <a:lnTo>
                        <a:pt x="22067" y="60129"/>
                      </a:lnTo>
                      <a:cubicBezTo>
                        <a:pt x="22067" y="47689"/>
                        <a:pt x="21919" y="27399"/>
                        <a:pt x="19253" y="23696"/>
                      </a:cubicBezTo>
                      <a:cubicBezTo>
                        <a:pt x="16884" y="20290"/>
                        <a:pt x="7257" y="16439"/>
                        <a:pt x="0" y="14070"/>
                      </a:cubicBezTo>
                      <a:lnTo>
                        <a:pt x="2962" y="0"/>
                      </a:lnTo>
                      <a:lnTo>
                        <a:pt x="81900" y="0"/>
                      </a:lnTo>
                      <a:lnTo>
                        <a:pt x="84862" y="14070"/>
                      </a:lnTo>
                      <a:lnTo>
                        <a:pt x="64868" y="21030"/>
                      </a:lnTo>
                      <a:close/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1" name="Forma libre: forma 120">
                  <a:extLst>
                    <a:ext uri="{FF2B5EF4-FFF2-40B4-BE49-F238E27FC236}">
                      <a16:creationId xmlns:a16="http://schemas.microsoft.com/office/drawing/2014/main" id="{948BB7CA-3D84-FDBD-28ED-45EEC3993670}"/>
                    </a:ext>
                  </a:extLst>
                </p:cNvPr>
                <p:cNvSpPr/>
                <p:nvPr/>
              </p:nvSpPr>
              <p:spPr>
                <a:xfrm>
                  <a:off x="1746360" y="3945260"/>
                  <a:ext cx="118022" cy="114579"/>
                </a:xfrm>
                <a:custGeom>
                  <a:avLst/>
                  <a:gdLst>
                    <a:gd name="connsiteX0" fmla="*/ 19994 w 167502"/>
                    <a:gd name="connsiteY0" fmla="*/ 140400 h 162615"/>
                    <a:gd name="connsiteX1" fmla="*/ 22067 w 167502"/>
                    <a:gd name="connsiteY1" fmla="*/ 101301 h 162615"/>
                    <a:gd name="connsiteX2" fmla="*/ 22067 w 167502"/>
                    <a:gd name="connsiteY2" fmla="*/ 61314 h 162615"/>
                    <a:gd name="connsiteX3" fmla="*/ 18661 w 167502"/>
                    <a:gd name="connsiteY3" fmla="*/ 25177 h 162615"/>
                    <a:gd name="connsiteX4" fmla="*/ 0 w 167502"/>
                    <a:gd name="connsiteY4" fmla="*/ 15403 h 162615"/>
                    <a:gd name="connsiteX5" fmla="*/ 2962 w 167502"/>
                    <a:gd name="connsiteY5" fmla="*/ 1333 h 162615"/>
                    <a:gd name="connsiteX6" fmla="*/ 41765 w 167502"/>
                    <a:gd name="connsiteY6" fmla="*/ 1333 h 162615"/>
                    <a:gd name="connsiteX7" fmla="*/ 87232 w 167502"/>
                    <a:gd name="connsiteY7" fmla="*/ 0 h 162615"/>
                    <a:gd name="connsiteX8" fmla="*/ 151508 w 167502"/>
                    <a:gd name="connsiteY8" fmla="*/ 42061 h 162615"/>
                    <a:gd name="connsiteX9" fmla="*/ 120258 w 167502"/>
                    <a:gd name="connsiteY9" fmla="*/ 84714 h 162615"/>
                    <a:gd name="connsiteX10" fmla="*/ 152248 w 167502"/>
                    <a:gd name="connsiteY10" fmla="*/ 139512 h 162615"/>
                    <a:gd name="connsiteX11" fmla="*/ 167503 w 167502"/>
                    <a:gd name="connsiteY11" fmla="*/ 147509 h 162615"/>
                    <a:gd name="connsiteX12" fmla="*/ 164541 w 167502"/>
                    <a:gd name="connsiteY12" fmla="*/ 161579 h 162615"/>
                    <a:gd name="connsiteX13" fmla="*/ 117296 w 167502"/>
                    <a:gd name="connsiteY13" fmla="*/ 162615 h 162615"/>
                    <a:gd name="connsiteX14" fmla="*/ 86491 w 167502"/>
                    <a:gd name="connsiteY14" fmla="*/ 97599 h 162615"/>
                    <a:gd name="connsiteX15" fmla="*/ 62055 w 167502"/>
                    <a:gd name="connsiteY15" fmla="*/ 97599 h 162615"/>
                    <a:gd name="connsiteX16" fmla="*/ 62055 w 167502"/>
                    <a:gd name="connsiteY16" fmla="*/ 101598 h 162615"/>
                    <a:gd name="connsiteX17" fmla="*/ 65461 w 167502"/>
                    <a:gd name="connsiteY17" fmla="*/ 137734 h 162615"/>
                    <a:gd name="connsiteX18" fmla="*/ 84122 w 167502"/>
                    <a:gd name="connsiteY18" fmla="*/ 147509 h 162615"/>
                    <a:gd name="connsiteX19" fmla="*/ 81160 w 167502"/>
                    <a:gd name="connsiteY19" fmla="*/ 161579 h 162615"/>
                    <a:gd name="connsiteX20" fmla="*/ 3110 w 167502"/>
                    <a:gd name="connsiteY20" fmla="*/ 161579 h 162615"/>
                    <a:gd name="connsiteX21" fmla="*/ 148 w 167502"/>
                    <a:gd name="connsiteY21" fmla="*/ 147509 h 162615"/>
                    <a:gd name="connsiteX22" fmla="*/ 20142 w 167502"/>
                    <a:gd name="connsiteY22" fmla="*/ 140548 h 162615"/>
                    <a:gd name="connsiteX23" fmla="*/ 62055 w 167502"/>
                    <a:gd name="connsiteY23" fmla="*/ 74495 h 162615"/>
                    <a:gd name="connsiteX24" fmla="*/ 96414 w 167502"/>
                    <a:gd name="connsiteY24" fmla="*/ 75828 h 162615"/>
                    <a:gd name="connsiteX25" fmla="*/ 109447 w 167502"/>
                    <a:gd name="connsiteY25" fmla="*/ 46356 h 162615"/>
                    <a:gd name="connsiteX26" fmla="*/ 104115 w 167502"/>
                    <a:gd name="connsiteY26" fmla="*/ 25622 h 162615"/>
                    <a:gd name="connsiteX27" fmla="*/ 82492 w 167502"/>
                    <a:gd name="connsiteY27" fmla="*/ 19846 h 162615"/>
                    <a:gd name="connsiteX28" fmla="*/ 64128 w 167502"/>
                    <a:gd name="connsiteY28" fmla="*/ 22215 h 162615"/>
                    <a:gd name="connsiteX29" fmla="*/ 62203 w 167502"/>
                    <a:gd name="connsiteY29" fmla="*/ 61166 h 162615"/>
                    <a:gd name="connsiteX30" fmla="*/ 62203 w 167502"/>
                    <a:gd name="connsiteY30" fmla="*/ 74347 h 1626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</a:cxnLst>
                  <a:rect l="l" t="t" r="r" b="b"/>
                  <a:pathLst>
                    <a:path w="167502" h="162615">
                      <a:moveTo>
                        <a:pt x="19994" y="140400"/>
                      </a:moveTo>
                      <a:cubicBezTo>
                        <a:pt x="21030" y="134328"/>
                        <a:pt x="22067" y="118777"/>
                        <a:pt x="22067" y="101301"/>
                      </a:cubicBezTo>
                      <a:lnTo>
                        <a:pt x="22067" y="61314"/>
                      </a:lnTo>
                      <a:cubicBezTo>
                        <a:pt x="22067" y="48873"/>
                        <a:pt x="21475" y="28880"/>
                        <a:pt x="18661" y="25177"/>
                      </a:cubicBezTo>
                      <a:cubicBezTo>
                        <a:pt x="16439" y="21771"/>
                        <a:pt x="7109" y="17624"/>
                        <a:pt x="0" y="15403"/>
                      </a:cubicBezTo>
                      <a:lnTo>
                        <a:pt x="2962" y="1333"/>
                      </a:lnTo>
                      <a:lnTo>
                        <a:pt x="41765" y="1333"/>
                      </a:lnTo>
                      <a:cubicBezTo>
                        <a:pt x="49910" y="1333"/>
                        <a:pt x="75384" y="0"/>
                        <a:pt x="87232" y="0"/>
                      </a:cubicBezTo>
                      <a:cubicBezTo>
                        <a:pt x="127071" y="0"/>
                        <a:pt x="151508" y="13625"/>
                        <a:pt x="151508" y="42061"/>
                      </a:cubicBezTo>
                      <a:cubicBezTo>
                        <a:pt x="151508" y="63387"/>
                        <a:pt x="135365" y="76865"/>
                        <a:pt x="120258" y="84714"/>
                      </a:cubicBezTo>
                      <a:cubicBezTo>
                        <a:pt x="131662" y="106485"/>
                        <a:pt x="144251" y="128404"/>
                        <a:pt x="152248" y="139512"/>
                      </a:cubicBezTo>
                      <a:lnTo>
                        <a:pt x="167503" y="147509"/>
                      </a:lnTo>
                      <a:lnTo>
                        <a:pt x="164541" y="161579"/>
                      </a:lnTo>
                      <a:cubicBezTo>
                        <a:pt x="149138" y="161579"/>
                        <a:pt x="135513" y="161727"/>
                        <a:pt x="117296" y="162615"/>
                      </a:cubicBezTo>
                      <a:cubicBezTo>
                        <a:pt x="109743" y="144399"/>
                        <a:pt x="99080" y="122184"/>
                        <a:pt x="86491" y="97599"/>
                      </a:cubicBezTo>
                      <a:lnTo>
                        <a:pt x="62055" y="97599"/>
                      </a:lnTo>
                      <a:lnTo>
                        <a:pt x="62055" y="101598"/>
                      </a:lnTo>
                      <a:cubicBezTo>
                        <a:pt x="62055" y="114038"/>
                        <a:pt x="62647" y="134032"/>
                        <a:pt x="65461" y="137734"/>
                      </a:cubicBezTo>
                      <a:cubicBezTo>
                        <a:pt x="67682" y="141141"/>
                        <a:pt x="77013" y="145287"/>
                        <a:pt x="84122" y="147509"/>
                      </a:cubicBezTo>
                      <a:lnTo>
                        <a:pt x="81160" y="161579"/>
                      </a:lnTo>
                      <a:lnTo>
                        <a:pt x="3110" y="161579"/>
                      </a:lnTo>
                      <a:lnTo>
                        <a:pt x="148" y="147509"/>
                      </a:lnTo>
                      <a:lnTo>
                        <a:pt x="20142" y="140548"/>
                      </a:lnTo>
                      <a:close/>
                      <a:moveTo>
                        <a:pt x="62055" y="74495"/>
                      </a:moveTo>
                      <a:lnTo>
                        <a:pt x="96414" y="75828"/>
                      </a:lnTo>
                      <a:cubicBezTo>
                        <a:pt x="103227" y="70496"/>
                        <a:pt x="109447" y="60425"/>
                        <a:pt x="109447" y="46356"/>
                      </a:cubicBezTo>
                      <a:cubicBezTo>
                        <a:pt x="109447" y="37173"/>
                        <a:pt x="107225" y="30213"/>
                        <a:pt x="104115" y="25622"/>
                      </a:cubicBezTo>
                      <a:cubicBezTo>
                        <a:pt x="99672" y="21771"/>
                        <a:pt x="91527" y="19846"/>
                        <a:pt x="82492" y="19846"/>
                      </a:cubicBezTo>
                      <a:cubicBezTo>
                        <a:pt x="76272" y="19846"/>
                        <a:pt x="69460" y="20586"/>
                        <a:pt x="64128" y="22215"/>
                      </a:cubicBezTo>
                      <a:cubicBezTo>
                        <a:pt x="63091" y="28435"/>
                        <a:pt x="62203" y="43838"/>
                        <a:pt x="62203" y="61166"/>
                      </a:cubicBezTo>
                      <a:lnTo>
                        <a:pt x="62203" y="74347"/>
                      </a:lnTo>
                      <a:close/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2" name="Forma libre: forma 121">
                  <a:extLst>
                    <a:ext uri="{FF2B5EF4-FFF2-40B4-BE49-F238E27FC236}">
                      <a16:creationId xmlns:a16="http://schemas.microsoft.com/office/drawing/2014/main" id="{9CDFE01E-44DC-92F1-6176-CE894209DDC2}"/>
                    </a:ext>
                  </a:extLst>
                </p:cNvPr>
                <p:cNvSpPr/>
                <p:nvPr/>
              </p:nvSpPr>
              <p:spPr>
                <a:xfrm>
                  <a:off x="1879097" y="3946304"/>
                  <a:ext cx="59272" cy="112701"/>
                </a:xfrm>
                <a:custGeom>
                  <a:avLst/>
                  <a:gdLst>
                    <a:gd name="connsiteX0" fmla="*/ 20142 w 84121"/>
                    <a:gd name="connsiteY0" fmla="*/ 138919 h 159949"/>
                    <a:gd name="connsiteX1" fmla="*/ 22067 w 84121"/>
                    <a:gd name="connsiteY1" fmla="*/ 99968 h 159949"/>
                    <a:gd name="connsiteX2" fmla="*/ 22067 w 84121"/>
                    <a:gd name="connsiteY2" fmla="*/ 59981 h 159949"/>
                    <a:gd name="connsiteX3" fmla="*/ 18661 w 84121"/>
                    <a:gd name="connsiteY3" fmla="*/ 23844 h 159949"/>
                    <a:gd name="connsiteX4" fmla="*/ 0 w 84121"/>
                    <a:gd name="connsiteY4" fmla="*/ 14070 h 159949"/>
                    <a:gd name="connsiteX5" fmla="*/ 3110 w 84121"/>
                    <a:gd name="connsiteY5" fmla="*/ 0 h 159949"/>
                    <a:gd name="connsiteX6" fmla="*/ 81160 w 84121"/>
                    <a:gd name="connsiteY6" fmla="*/ 0 h 159949"/>
                    <a:gd name="connsiteX7" fmla="*/ 84122 w 84121"/>
                    <a:gd name="connsiteY7" fmla="*/ 14070 h 159949"/>
                    <a:gd name="connsiteX8" fmla="*/ 64128 w 84121"/>
                    <a:gd name="connsiteY8" fmla="*/ 21030 h 159949"/>
                    <a:gd name="connsiteX9" fmla="*/ 62055 w 84121"/>
                    <a:gd name="connsiteY9" fmla="*/ 59981 h 159949"/>
                    <a:gd name="connsiteX10" fmla="*/ 62055 w 84121"/>
                    <a:gd name="connsiteY10" fmla="*/ 99968 h 159949"/>
                    <a:gd name="connsiteX11" fmla="*/ 65461 w 84121"/>
                    <a:gd name="connsiteY11" fmla="*/ 136105 h 159949"/>
                    <a:gd name="connsiteX12" fmla="*/ 84122 w 84121"/>
                    <a:gd name="connsiteY12" fmla="*/ 145880 h 159949"/>
                    <a:gd name="connsiteX13" fmla="*/ 81160 w 84121"/>
                    <a:gd name="connsiteY13" fmla="*/ 159950 h 159949"/>
                    <a:gd name="connsiteX14" fmla="*/ 3110 w 84121"/>
                    <a:gd name="connsiteY14" fmla="*/ 159950 h 159949"/>
                    <a:gd name="connsiteX15" fmla="*/ 0 w 84121"/>
                    <a:gd name="connsiteY15" fmla="*/ 145880 h 159949"/>
                    <a:gd name="connsiteX16" fmla="*/ 19994 w 84121"/>
                    <a:gd name="connsiteY16" fmla="*/ 138919 h 15994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84121" h="159949">
                      <a:moveTo>
                        <a:pt x="20142" y="138919"/>
                      </a:moveTo>
                      <a:cubicBezTo>
                        <a:pt x="21179" y="132995"/>
                        <a:pt x="22067" y="117296"/>
                        <a:pt x="22067" y="99968"/>
                      </a:cubicBezTo>
                      <a:lnTo>
                        <a:pt x="22067" y="59981"/>
                      </a:lnTo>
                      <a:cubicBezTo>
                        <a:pt x="22067" y="47541"/>
                        <a:pt x="21475" y="27547"/>
                        <a:pt x="18661" y="23844"/>
                      </a:cubicBezTo>
                      <a:cubicBezTo>
                        <a:pt x="16439" y="20438"/>
                        <a:pt x="7109" y="16143"/>
                        <a:pt x="0" y="14070"/>
                      </a:cubicBezTo>
                      <a:lnTo>
                        <a:pt x="3110" y="0"/>
                      </a:lnTo>
                      <a:lnTo>
                        <a:pt x="81160" y="0"/>
                      </a:lnTo>
                      <a:lnTo>
                        <a:pt x="84122" y="14070"/>
                      </a:lnTo>
                      <a:lnTo>
                        <a:pt x="64128" y="21030"/>
                      </a:lnTo>
                      <a:cubicBezTo>
                        <a:pt x="63091" y="27103"/>
                        <a:pt x="62055" y="42653"/>
                        <a:pt x="62055" y="59981"/>
                      </a:cubicBezTo>
                      <a:lnTo>
                        <a:pt x="62055" y="99968"/>
                      </a:lnTo>
                      <a:cubicBezTo>
                        <a:pt x="62055" y="112409"/>
                        <a:pt x="62647" y="132403"/>
                        <a:pt x="65461" y="136105"/>
                      </a:cubicBezTo>
                      <a:cubicBezTo>
                        <a:pt x="67682" y="139512"/>
                        <a:pt x="77013" y="143806"/>
                        <a:pt x="84122" y="145880"/>
                      </a:cubicBezTo>
                      <a:lnTo>
                        <a:pt x="81160" y="159950"/>
                      </a:lnTo>
                      <a:lnTo>
                        <a:pt x="3110" y="159950"/>
                      </a:lnTo>
                      <a:lnTo>
                        <a:pt x="0" y="145880"/>
                      </a:lnTo>
                      <a:lnTo>
                        <a:pt x="19994" y="138919"/>
                      </a:lnTo>
                      <a:close/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3" name="Forma libre: forma 122">
                  <a:extLst>
                    <a:ext uri="{FF2B5EF4-FFF2-40B4-BE49-F238E27FC236}">
                      <a16:creationId xmlns:a16="http://schemas.microsoft.com/office/drawing/2014/main" id="{D29F6C9C-D0FF-CEA9-BF4F-DB66FDAAC513}"/>
                    </a:ext>
                  </a:extLst>
                </p:cNvPr>
                <p:cNvSpPr/>
                <p:nvPr/>
              </p:nvSpPr>
              <p:spPr>
                <a:xfrm>
                  <a:off x="1958823" y="3945156"/>
                  <a:ext cx="121988" cy="115100"/>
                </a:xfrm>
                <a:custGeom>
                  <a:avLst/>
                  <a:gdLst>
                    <a:gd name="connsiteX0" fmla="*/ 19994 w 173130"/>
                    <a:gd name="connsiteY0" fmla="*/ 140400 h 163355"/>
                    <a:gd name="connsiteX1" fmla="*/ 22067 w 173130"/>
                    <a:gd name="connsiteY1" fmla="*/ 101449 h 163355"/>
                    <a:gd name="connsiteX2" fmla="*/ 22067 w 173130"/>
                    <a:gd name="connsiteY2" fmla="*/ 61462 h 163355"/>
                    <a:gd name="connsiteX3" fmla="*/ 18661 w 173130"/>
                    <a:gd name="connsiteY3" fmla="*/ 25177 h 163355"/>
                    <a:gd name="connsiteX4" fmla="*/ 0 w 173130"/>
                    <a:gd name="connsiteY4" fmla="*/ 15403 h 163355"/>
                    <a:gd name="connsiteX5" fmla="*/ 2962 w 173130"/>
                    <a:gd name="connsiteY5" fmla="*/ 1333 h 163355"/>
                    <a:gd name="connsiteX6" fmla="*/ 38803 w 173130"/>
                    <a:gd name="connsiteY6" fmla="*/ 1333 h 163355"/>
                    <a:gd name="connsiteX7" fmla="*/ 84566 w 173130"/>
                    <a:gd name="connsiteY7" fmla="*/ 0 h 163355"/>
                    <a:gd name="connsiteX8" fmla="*/ 173131 w 173130"/>
                    <a:gd name="connsiteY8" fmla="*/ 79975 h 163355"/>
                    <a:gd name="connsiteX9" fmla="*/ 91527 w 173130"/>
                    <a:gd name="connsiteY9" fmla="*/ 163356 h 163355"/>
                    <a:gd name="connsiteX10" fmla="*/ 40284 w 173130"/>
                    <a:gd name="connsiteY10" fmla="*/ 161282 h 163355"/>
                    <a:gd name="connsiteX11" fmla="*/ 2962 w 173130"/>
                    <a:gd name="connsiteY11" fmla="*/ 161282 h 163355"/>
                    <a:gd name="connsiteX12" fmla="*/ 0 w 173130"/>
                    <a:gd name="connsiteY12" fmla="*/ 147213 h 163355"/>
                    <a:gd name="connsiteX13" fmla="*/ 19994 w 173130"/>
                    <a:gd name="connsiteY13" fmla="*/ 140252 h 163355"/>
                    <a:gd name="connsiteX14" fmla="*/ 66794 w 173130"/>
                    <a:gd name="connsiteY14" fmla="*/ 139215 h 163355"/>
                    <a:gd name="connsiteX15" fmla="*/ 103967 w 173130"/>
                    <a:gd name="connsiteY15" fmla="*/ 140400 h 163355"/>
                    <a:gd name="connsiteX16" fmla="*/ 130922 w 173130"/>
                    <a:gd name="connsiteY16" fmla="*/ 79975 h 163355"/>
                    <a:gd name="connsiteX17" fmla="*/ 112705 w 173130"/>
                    <a:gd name="connsiteY17" fmla="*/ 28435 h 163355"/>
                    <a:gd name="connsiteX18" fmla="*/ 82344 w 173130"/>
                    <a:gd name="connsiteY18" fmla="*/ 21475 h 163355"/>
                    <a:gd name="connsiteX19" fmla="*/ 63980 w 173130"/>
                    <a:gd name="connsiteY19" fmla="*/ 22660 h 163355"/>
                    <a:gd name="connsiteX20" fmla="*/ 61906 w 173130"/>
                    <a:gd name="connsiteY20" fmla="*/ 61462 h 163355"/>
                    <a:gd name="connsiteX21" fmla="*/ 61906 w 173130"/>
                    <a:gd name="connsiteY21" fmla="*/ 101449 h 163355"/>
                    <a:gd name="connsiteX22" fmla="*/ 65313 w 173130"/>
                    <a:gd name="connsiteY22" fmla="*/ 137734 h 163355"/>
                    <a:gd name="connsiteX23" fmla="*/ 66794 w 173130"/>
                    <a:gd name="connsiteY23" fmla="*/ 139363 h 163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73130" h="163355">
                      <a:moveTo>
                        <a:pt x="19994" y="140400"/>
                      </a:moveTo>
                      <a:cubicBezTo>
                        <a:pt x="21030" y="134328"/>
                        <a:pt x="22067" y="118777"/>
                        <a:pt x="22067" y="101449"/>
                      </a:cubicBezTo>
                      <a:lnTo>
                        <a:pt x="22067" y="61462"/>
                      </a:lnTo>
                      <a:cubicBezTo>
                        <a:pt x="22067" y="49022"/>
                        <a:pt x="21475" y="29028"/>
                        <a:pt x="18661" y="25177"/>
                      </a:cubicBezTo>
                      <a:cubicBezTo>
                        <a:pt x="16439" y="21771"/>
                        <a:pt x="7109" y="17624"/>
                        <a:pt x="0" y="15403"/>
                      </a:cubicBezTo>
                      <a:lnTo>
                        <a:pt x="2962" y="1333"/>
                      </a:lnTo>
                      <a:lnTo>
                        <a:pt x="38803" y="1333"/>
                      </a:lnTo>
                      <a:cubicBezTo>
                        <a:pt x="47244" y="1333"/>
                        <a:pt x="72866" y="0"/>
                        <a:pt x="84566" y="0"/>
                      </a:cubicBezTo>
                      <a:cubicBezTo>
                        <a:pt x="150767" y="0"/>
                        <a:pt x="173131" y="36729"/>
                        <a:pt x="173131" y="79975"/>
                      </a:cubicBezTo>
                      <a:cubicBezTo>
                        <a:pt x="173131" y="135809"/>
                        <a:pt x="134772" y="163356"/>
                        <a:pt x="91527" y="163356"/>
                      </a:cubicBezTo>
                      <a:cubicBezTo>
                        <a:pt x="76865" y="163356"/>
                        <a:pt x="55094" y="161282"/>
                        <a:pt x="40284" y="161282"/>
                      </a:cubicBezTo>
                      <a:lnTo>
                        <a:pt x="2962" y="161282"/>
                      </a:lnTo>
                      <a:lnTo>
                        <a:pt x="0" y="147213"/>
                      </a:lnTo>
                      <a:lnTo>
                        <a:pt x="19994" y="140252"/>
                      </a:lnTo>
                      <a:close/>
                      <a:moveTo>
                        <a:pt x="66794" y="139215"/>
                      </a:moveTo>
                      <a:cubicBezTo>
                        <a:pt x="71385" y="142622"/>
                        <a:pt x="89601" y="145880"/>
                        <a:pt x="103967" y="140400"/>
                      </a:cubicBezTo>
                      <a:cubicBezTo>
                        <a:pt x="121147" y="131070"/>
                        <a:pt x="130922" y="110039"/>
                        <a:pt x="130922" y="79975"/>
                      </a:cubicBezTo>
                      <a:cubicBezTo>
                        <a:pt x="130922" y="55242"/>
                        <a:pt x="121887" y="35841"/>
                        <a:pt x="112705" y="28435"/>
                      </a:cubicBezTo>
                      <a:cubicBezTo>
                        <a:pt x="105152" y="23548"/>
                        <a:pt x="93896" y="21475"/>
                        <a:pt x="82344" y="21475"/>
                      </a:cubicBezTo>
                      <a:cubicBezTo>
                        <a:pt x="75680" y="21475"/>
                        <a:pt x="68867" y="21919"/>
                        <a:pt x="63980" y="22660"/>
                      </a:cubicBezTo>
                      <a:cubicBezTo>
                        <a:pt x="62943" y="28880"/>
                        <a:pt x="61906" y="44282"/>
                        <a:pt x="61906" y="61462"/>
                      </a:cubicBezTo>
                      <a:lnTo>
                        <a:pt x="61906" y="101449"/>
                      </a:lnTo>
                      <a:cubicBezTo>
                        <a:pt x="61906" y="113890"/>
                        <a:pt x="62499" y="133884"/>
                        <a:pt x="65313" y="137734"/>
                      </a:cubicBezTo>
                      <a:cubicBezTo>
                        <a:pt x="65757" y="138179"/>
                        <a:pt x="66053" y="138771"/>
                        <a:pt x="66794" y="139363"/>
                      </a:cubicBezTo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4" name="Forma libre: forma 123">
                  <a:extLst>
                    <a:ext uri="{FF2B5EF4-FFF2-40B4-BE49-F238E27FC236}">
                      <a16:creationId xmlns:a16="http://schemas.microsoft.com/office/drawing/2014/main" id="{C37C9407-8BF8-391D-4AA0-9F67DB9932E6}"/>
                    </a:ext>
                  </a:extLst>
                </p:cNvPr>
                <p:cNvSpPr/>
                <p:nvPr/>
              </p:nvSpPr>
              <p:spPr>
                <a:xfrm>
                  <a:off x="2092916" y="3944580"/>
                  <a:ext cx="134093" cy="114320"/>
                </a:xfrm>
                <a:custGeom>
                  <a:avLst/>
                  <a:gdLst>
                    <a:gd name="connsiteX0" fmla="*/ 74939 w 190310"/>
                    <a:gd name="connsiteY0" fmla="*/ 162248 h 162248"/>
                    <a:gd name="connsiteX1" fmla="*/ 2962 w 190310"/>
                    <a:gd name="connsiteY1" fmla="*/ 162248 h 162248"/>
                    <a:gd name="connsiteX2" fmla="*/ 0 w 190310"/>
                    <a:gd name="connsiteY2" fmla="*/ 148179 h 162248"/>
                    <a:gd name="connsiteX3" fmla="*/ 18957 w 190310"/>
                    <a:gd name="connsiteY3" fmla="*/ 139144 h 162248"/>
                    <a:gd name="connsiteX4" fmla="*/ 65905 w 190310"/>
                    <a:gd name="connsiteY4" fmla="*/ 26291 h 162248"/>
                    <a:gd name="connsiteX5" fmla="*/ 73458 w 190310"/>
                    <a:gd name="connsiteY5" fmla="*/ 4076 h 162248"/>
                    <a:gd name="connsiteX6" fmla="*/ 115815 w 190310"/>
                    <a:gd name="connsiteY6" fmla="*/ 77 h 162248"/>
                    <a:gd name="connsiteX7" fmla="*/ 123961 w 190310"/>
                    <a:gd name="connsiteY7" fmla="*/ 26291 h 162248"/>
                    <a:gd name="connsiteX8" fmla="*/ 169132 w 190310"/>
                    <a:gd name="connsiteY8" fmla="*/ 140181 h 162248"/>
                    <a:gd name="connsiteX9" fmla="*/ 190310 w 190310"/>
                    <a:gd name="connsiteY9" fmla="*/ 148179 h 162248"/>
                    <a:gd name="connsiteX10" fmla="*/ 187348 w 190310"/>
                    <a:gd name="connsiteY10" fmla="*/ 162248 h 162248"/>
                    <a:gd name="connsiteX11" fmla="*/ 108558 w 190310"/>
                    <a:gd name="connsiteY11" fmla="*/ 162248 h 162248"/>
                    <a:gd name="connsiteX12" fmla="*/ 105596 w 190310"/>
                    <a:gd name="connsiteY12" fmla="*/ 148179 h 162248"/>
                    <a:gd name="connsiteX13" fmla="*/ 125590 w 190310"/>
                    <a:gd name="connsiteY13" fmla="*/ 141218 h 162248"/>
                    <a:gd name="connsiteX14" fmla="*/ 115963 w 190310"/>
                    <a:gd name="connsiteY14" fmla="*/ 113227 h 162248"/>
                    <a:gd name="connsiteX15" fmla="*/ 59092 w 190310"/>
                    <a:gd name="connsiteY15" fmla="*/ 114560 h 162248"/>
                    <a:gd name="connsiteX16" fmla="*/ 51687 w 190310"/>
                    <a:gd name="connsiteY16" fmla="*/ 139144 h 162248"/>
                    <a:gd name="connsiteX17" fmla="*/ 77753 w 190310"/>
                    <a:gd name="connsiteY17" fmla="*/ 148179 h 162248"/>
                    <a:gd name="connsiteX18" fmla="*/ 74791 w 190310"/>
                    <a:gd name="connsiteY18" fmla="*/ 162248 h 162248"/>
                    <a:gd name="connsiteX19" fmla="*/ 109151 w 190310"/>
                    <a:gd name="connsiteY19" fmla="*/ 93233 h 162248"/>
                    <a:gd name="connsiteX20" fmla="*/ 87380 w 190310"/>
                    <a:gd name="connsiteY20" fmla="*/ 34289 h 162248"/>
                    <a:gd name="connsiteX21" fmla="*/ 66646 w 190310"/>
                    <a:gd name="connsiteY21" fmla="*/ 92344 h 162248"/>
                    <a:gd name="connsiteX22" fmla="*/ 109299 w 190310"/>
                    <a:gd name="connsiteY22" fmla="*/ 93381 h 162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90310" h="162248">
                      <a:moveTo>
                        <a:pt x="74939" y="162248"/>
                      </a:moveTo>
                      <a:lnTo>
                        <a:pt x="2962" y="162248"/>
                      </a:lnTo>
                      <a:lnTo>
                        <a:pt x="0" y="148179"/>
                      </a:lnTo>
                      <a:lnTo>
                        <a:pt x="18957" y="139144"/>
                      </a:lnTo>
                      <a:cubicBezTo>
                        <a:pt x="32582" y="111301"/>
                        <a:pt x="49762" y="68204"/>
                        <a:pt x="65905" y="26291"/>
                      </a:cubicBezTo>
                      <a:lnTo>
                        <a:pt x="73458" y="4076"/>
                      </a:lnTo>
                      <a:cubicBezTo>
                        <a:pt x="79530" y="2447"/>
                        <a:pt x="103227" y="-515"/>
                        <a:pt x="115815" y="77"/>
                      </a:cubicBezTo>
                      <a:cubicBezTo>
                        <a:pt x="117592" y="7334"/>
                        <a:pt x="120258" y="16961"/>
                        <a:pt x="123961" y="26291"/>
                      </a:cubicBezTo>
                      <a:cubicBezTo>
                        <a:pt x="140844" y="68648"/>
                        <a:pt x="159505" y="119003"/>
                        <a:pt x="169132" y="140181"/>
                      </a:cubicBezTo>
                      <a:lnTo>
                        <a:pt x="190310" y="148179"/>
                      </a:lnTo>
                      <a:lnTo>
                        <a:pt x="187348" y="162248"/>
                      </a:lnTo>
                      <a:lnTo>
                        <a:pt x="108558" y="162248"/>
                      </a:lnTo>
                      <a:lnTo>
                        <a:pt x="105596" y="148179"/>
                      </a:lnTo>
                      <a:lnTo>
                        <a:pt x="125590" y="141218"/>
                      </a:lnTo>
                      <a:cubicBezTo>
                        <a:pt x="122776" y="133220"/>
                        <a:pt x="119666" y="123594"/>
                        <a:pt x="115963" y="113227"/>
                      </a:cubicBezTo>
                      <a:lnTo>
                        <a:pt x="59092" y="114560"/>
                      </a:lnTo>
                      <a:cubicBezTo>
                        <a:pt x="56575" y="123149"/>
                        <a:pt x="53909" y="131591"/>
                        <a:pt x="51687" y="139144"/>
                      </a:cubicBezTo>
                      <a:lnTo>
                        <a:pt x="77753" y="148179"/>
                      </a:lnTo>
                      <a:lnTo>
                        <a:pt x="74791" y="162248"/>
                      </a:lnTo>
                      <a:close/>
                      <a:moveTo>
                        <a:pt x="109151" y="93233"/>
                      </a:moveTo>
                      <a:cubicBezTo>
                        <a:pt x="102486" y="74424"/>
                        <a:pt x="95081" y="53838"/>
                        <a:pt x="87380" y="34289"/>
                      </a:cubicBezTo>
                      <a:cubicBezTo>
                        <a:pt x="80419" y="52061"/>
                        <a:pt x="73162" y="72499"/>
                        <a:pt x="66646" y="92344"/>
                      </a:cubicBezTo>
                      <a:lnTo>
                        <a:pt x="109299" y="93381"/>
                      </a:lnTo>
                      <a:close/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5" name="Forma libre: forma 124">
                  <a:extLst>
                    <a:ext uri="{FF2B5EF4-FFF2-40B4-BE49-F238E27FC236}">
                      <a16:creationId xmlns:a16="http://schemas.microsoft.com/office/drawing/2014/main" id="{263123EE-8F82-5FE8-9E19-77EF07FF19E7}"/>
                    </a:ext>
                  </a:extLst>
                </p:cNvPr>
                <p:cNvSpPr/>
                <p:nvPr/>
              </p:nvSpPr>
              <p:spPr>
                <a:xfrm>
                  <a:off x="2243288" y="3945156"/>
                  <a:ext cx="122092" cy="115100"/>
                </a:xfrm>
                <a:custGeom>
                  <a:avLst/>
                  <a:gdLst>
                    <a:gd name="connsiteX0" fmla="*/ 20142 w 173278"/>
                    <a:gd name="connsiteY0" fmla="*/ 140400 h 163355"/>
                    <a:gd name="connsiteX1" fmla="*/ 22215 w 173278"/>
                    <a:gd name="connsiteY1" fmla="*/ 101449 h 163355"/>
                    <a:gd name="connsiteX2" fmla="*/ 22215 w 173278"/>
                    <a:gd name="connsiteY2" fmla="*/ 61462 h 163355"/>
                    <a:gd name="connsiteX3" fmla="*/ 18809 w 173278"/>
                    <a:gd name="connsiteY3" fmla="*/ 25177 h 163355"/>
                    <a:gd name="connsiteX4" fmla="*/ 148 w 173278"/>
                    <a:gd name="connsiteY4" fmla="*/ 15403 h 163355"/>
                    <a:gd name="connsiteX5" fmla="*/ 3110 w 173278"/>
                    <a:gd name="connsiteY5" fmla="*/ 1333 h 163355"/>
                    <a:gd name="connsiteX6" fmla="*/ 38951 w 173278"/>
                    <a:gd name="connsiteY6" fmla="*/ 1333 h 163355"/>
                    <a:gd name="connsiteX7" fmla="*/ 84714 w 173278"/>
                    <a:gd name="connsiteY7" fmla="*/ 0 h 163355"/>
                    <a:gd name="connsiteX8" fmla="*/ 173279 w 173278"/>
                    <a:gd name="connsiteY8" fmla="*/ 79975 h 163355"/>
                    <a:gd name="connsiteX9" fmla="*/ 91675 w 173278"/>
                    <a:gd name="connsiteY9" fmla="*/ 163356 h 163355"/>
                    <a:gd name="connsiteX10" fmla="*/ 40432 w 173278"/>
                    <a:gd name="connsiteY10" fmla="*/ 161282 h 163355"/>
                    <a:gd name="connsiteX11" fmla="*/ 2962 w 173278"/>
                    <a:gd name="connsiteY11" fmla="*/ 161282 h 163355"/>
                    <a:gd name="connsiteX12" fmla="*/ 0 w 173278"/>
                    <a:gd name="connsiteY12" fmla="*/ 147213 h 163355"/>
                    <a:gd name="connsiteX13" fmla="*/ 19994 w 173278"/>
                    <a:gd name="connsiteY13" fmla="*/ 140252 h 163355"/>
                    <a:gd name="connsiteX14" fmla="*/ 66942 w 173278"/>
                    <a:gd name="connsiteY14" fmla="*/ 139215 h 163355"/>
                    <a:gd name="connsiteX15" fmla="*/ 104115 w 173278"/>
                    <a:gd name="connsiteY15" fmla="*/ 140400 h 163355"/>
                    <a:gd name="connsiteX16" fmla="*/ 131070 w 173278"/>
                    <a:gd name="connsiteY16" fmla="*/ 79975 h 163355"/>
                    <a:gd name="connsiteX17" fmla="*/ 112853 w 173278"/>
                    <a:gd name="connsiteY17" fmla="*/ 28435 h 163355"/>
                    <a:gd name="connsiteX18" fmla="*/ 82493 w 173278"/>
                    <a:gd name="connsiteY18" fmla="*/ 21475 h 163355"/>
                    <a:gd name="connsiteX19" fmla="*/ 64128 w 173278"/>
                    <a:gd name="connsiteY19" fmla="*/ 22660 h 163355"/>
                    <a:gd name="connsiteX20" fmla="*/ 62055 w 173278"/>
                    <a:gd name="connsiteY20" fmla="*/ 61462 h 163355"/>
                    <a:gd name="connsiteX21" fmla="*/ 62055 w 173278"/>
                    <a:gd name="connsiteY21" fmla="*/ 101449 h 163355"/>
                    <a:gd name="connsiteX22" fmla="*/ 65461 w 173278"/>
                    <a:gd name="connsiteY22" fmla="*/ 137734 h 163355"/>
                    <a:gd name="connsiteX23" fmla="*/ 66794 w 173278"/>
                    <a:gd name="connsiteY23" fmla="*/ 139363 h 1633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73278" h="163355">
                      <a:moveTo>
                        <a:pt x="20142" y="140400"/>
                      </a:moveTo>
                      <a:cubicBezTo>
                        <a:pt x="21179" y="134328"/>
                        <a:pt x="22215" y="118777"/>
                        <a:pt x="22215" y="101449"/>
                      </a:cubicBezTo>
                      <a:lnTo>
                        <a:pt x="22215" y="61462"/>
                      </a:lnTo>
                      <a:cubicBezTo>
                        <a:pt x="22215" y="49022"/>
                        <a:pt x="21623" y="29028"/>
                        <a:pt x="18809" y="25177"/>
                      </a:cubicBezTo>
                      <a:cubicBezTo>
                        <a:pt x="16588" y="21771"/>
                        <a:pt x="7257" y="17624"/>
                        <a:pt x="148" y="15403"/>
                      </a:cubicBezTo>
                      <a:lnTo>
                        <a:pt x="3110" y="1333"/>
                      </a:lnTo>
                      <a:lnTo>
                        <a:pt x="38951" y="1333"/>
                      </a:lnTo>
                      <a:cubicBezTo>
                        <a:pt x="47393" y="1333"/>
                        <a:pt x="73014" y="0"/>
                        <a:pt x="84714" y="0"/>
                      </a:cubicBezTo>
                      <a:cubicBezTo>
                        <a:pt x="150915" y="0"/>
                        <a:pt x="173279" y="36729"/>
                        <a:pt x="173279" y="79975"/>
                      </a:cubicBezTo>
                      <a:cubicBezTo>
                        <a:pt x="173279" y="135809"/>
                        <a:pt x="134920" y="163356"/>
                        <a:pt x="91675" y="163356"/>
                      </a:cubicBezTo>
                      <a:cubicBezTo>
                        <a:pt x="77013" y="163356"/>
                        <a:pt x="55242" y="161282"/>
                        <a:pt x="40432" y="161282"/>
                      </a:cubicBezTo>
                      <a:lnTo>
                        <a:pt x="2962" y="161282"/>
                      </a:lnTo>
                      <a:lnTo>
                        <a:pt x="0" y="147213"/>
                      </a:lnTo>
                      <a:lnTo>
                        <a:pt x="19994" y="140252"/>
                      </a:lnTo>
                      <a:close/>
                      <a:moveTo>
                        <a:pt x="66942" y="139215"/>
                      </a:moveTo>
                      <a:cubicBezTo>
                        <a:pt x="71533" y="142622"/>
                        <a:pt x="89750" y="145880"/>
                        <a:pt x="104115" y="140400"/>
                      </a:cubicBezTo>
                      <a:cubicBezTo>
                        <a:pt x="121295" y="131070"/>
                        <a:pt x="131070" y="110039"/>
                        <a:pt x="131070" y="79975"/>
                      </a:cubicBezTo>
                      <a:cubicBezTo>
                        <a:pt x="131070" y="55242"/>
                        <a:pt x="122036" y="35841"/>
                        <a:pt x="112853" y="28435"/>
                      </a:cubicBezTo>
                      <a:cubicBezTo>
                        <a:pt x="105300" y="23548"/>
                        <a:pt x="94044" y="21475"/>
                        <a:pt x="82493" y="21475"/>
                      </a:cubicBezTo>
                      <a:cubicBezTo>
                        <a:pt x="75828" y="21475"/>
                        <a:pt x="69163" y="21919"/>
                        <a:pt x="64128" y="22660"/>
                      </a:cubicBezTo>
                      <a:cubicBezTo>
                        <a:pt x="63091" y="28880"/>
                        <a:pt x="62055" y="44282"/>
                        <a:pt x="62055" y="61462"/>
                      </a:cubicBezTo>
                      <a:lnTo>
                        <a:pt x="62055" y="101449"/>
                      </a:lnTo>
                      <a:cubicBezTo>
                        <a:pt x="62055" y="113890"/>
                        <a:pt x="62647" y="133884"/>
                        <a:pt x="65461" y="137734"/>
                      </a:cubicBezTo>
                      <a:cubicBezTo>
                        <a:pt x="65905" y="138179"/>
                        <a:pt x="66201" y="138771"/>
                        <a:pt x="66794" y="139363"/>
                      </a:cubicBezTo>
                    </a:path>
                  </a:pathLst>
                </a:custGeom>
                <a:solidFill>
                  <a:srgbClr val="9F234A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 dirty="0"/>
                </a:p>
              </p:txBody>
            </p:sp>
            <p:sp>
              <p:nvSpPr>
                <p:cNvPr id="126" name="Forma libre: forma 125">
                  <a:extLst>
                    <a:ext uri="{FF2B5EF4-FFF2-40B4-BE49-F238E27FC236}">
                      <a16:creationId xmlns:a16="http://schemas.microsoft.com/office/drawing/2014/main" id="{23FDD173-1B5A-7BB9-7464-A437F236E397}"/>
                    </a:ext>
                  </a:extLst>
                </p:cNvPr>
                <p:cNvSpPr/>
                <p:nvPr/>
              </p:nvSpPr>
              <p:spPr>
                <a:xfrm>
                  <a:off x="1232006" y="4099493"/>
                  <a:ext cx="37045" cy="47689"/>
                </a:xfrm>
                <a:custGeom>
                  <a:avLst/>
                  <a:gdLst>
                    <a:gd name="connsiteX0" fmla="*/ 148 w 52576"/>
                    <a:gd name="connsiteY0" fmla="*/ 59833 h 67682"/>
                    <a:gd name="connsiteX1" fmla="*/ 4295 w 52576"/>
                    <a:gd name="connsiteY1" fmla="*/ 50354 h 67682"/>
                    <a:gd name="connsiteX2" fmla="*/ 26066 w 52576"/>
                    <a:gd name="connsiteY2" fmla="*/ 57611 h 67682"/>
                    <a:gd name="connsiteX3" fmla="*/ 40728 w 52576"/>
                    <a:gd name="connsiteY3" fmla="*/ 49022 h 67682"/>
                    <a:gd name="connsiteX4" fmla="*/ 1481 w 52576"/>
                    <a:gd name="connsiteY4" fmla="*/ 19697 h 67682"/>
                    <a:gd name="connsiteX5" fmla="*/ 27991 w 52576"/>
                    <a:gd name="connsiteY5" fmla="*/ 0 h 67682"/>
                    <a:gd name="connsiteX6" fmla="*/ 49910 w 52576"/>
                    <a:gd name="connsiteY6" fmla="*/ 5776 h 67682"/>
                    <a:gd name="connsiteX7" fmla="*/ 46060 w 52576"/>
                    <a:gd name="connsiteY7" fmla="*/ 15254 h 67682"/>
                    <a:gd name="connsiteX8" fmla="*/ 27843 w 52576"/>
                    <a:gd name="connsiteY8" fmla="*/ 10071 h 67682"/>
                    <a:gd name="connsiteX9" fmla="*/ 13477 w 52576"/>
                    <a:gd name="connsiteY9" fmla="*/ 18957 h 67682"/>
                    <a:gd name="connsiteX10" fmla="*/ 52576 w 52576"/>
                    <a:gd name="connsiteY10" fmla="*/ 48133 h 67682"/>
                    <a:gd name="connsiteX11" fmla="*/ 25918 w 52576"/>
                    <a:gd name="connsiteY11" fmla="*/ 67682 h 67682"/>
                    <a:gd name="connsiteX12" fmla="*/ 0 w 52576"/>
                    <a:gd name="connsiteY12" fmla="*/ 59833 h 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2576" h="67682">
                      <a:moveTo>
                        <a:pt x="148" y="59833"/>
                      </a:moveTo>
                      <a:lnTo>
                        <a:pt x="4295" y="50354"/>
                      </a:lnTo>
                      <a:cubicBezTo>
                        <a:pt x="9627" y="54649"/>
                        <a:pt x="17920" y="57611"/>
                        <a:pt x="26066" y="57611"/>
                      </a:cubicBezTo>
                      <a:cubicBezTo>
                        <a:pt x="36285" y="57611"/>
                        <a:pt x="40728" y="53909"/>
                        <a:pt x="40728" y="49022"/>
                      </a:cubicBezTo>
                      <a:cubicBezTo>
                        <a:pt x="40728" y="34804"/>
                        <a:pt x="1481" y="44134"/>
                        <a:pt x="1481" y="19697"/>
                      </a:cubicBezTo>
                      <a:cubicBezTo>
                        <a:pt x="1481" y="9034"/>
                        <a:pt x="9923" y="0"/>
                        <a:pt x="27991" y="0"/>
                      </a:cubicBezTo>
                      <a:cubicBezTo>
                        <a:pt x="35841" y="0"/>
                        <a:pt x="44134" y="2073"/>
                        <a:pt x="49910" y="5776"/>
                      </a:cubicBezTo>
                      <a:lnTo>
                        <a:pt x="46060" y="15254"/>
                      </a:lnTo>
                      <a:cubicBezTo>
                        <a:pt x="40136" y="11848"/>
                        <a:pt x="33619" y="10071"/>
                        <a:pt x="27843" y="10071"/>
                      </a:cubicBezTo>
                      <a:cubicBezTo>
                        <a:pt x="17624" y="10071"/>
                        <a:pt x="13477" y="14070"/>
                        <a:pt x="13477" y="18957"/>
                      </a:cubicBezTo>
                      <a:cubicBezTo>
                        <a:pt x="13477" y="33027"/>
                        <a:pt x="52576" y="23844"/>
                        <a:pt x="52576" y="48133"/>
                      </a:cubicBezTo>
                      <a:cubicBezTo>
                        <a:pt x="52576" y="58648"/>
                        <a:pt x="43986" y="67682"/>
                        <a:pt x="25918" y="67682"/>
                      </a:cubicBezTo>
                      <a:cubicBezTo>
                        <a:pt x="15699" y="67682"/>
                        <a:pt x="5332" y="64424"/>
                        <a:pt x="0" y="59833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27" name="Forma libre: forma 126">
                  <a:extLst>
                    <a:ext uri="{FF2B5EF4-FFF2-40B4-BE49-F238E27FC236}">
                      <a16:creationId xmlns:a16="http://schemas.microsoft.com/office/drawing/2014/main" id="{74B3BAE7-9FAD-C829-02EB-A389E8730940}"/>
                    </a:ext>
                  </a:extLst>
                </p:cNvPr>
                <p:cNvSpPr/>
                <p:nvPr/>
              </p:nvSpPr>
              <p:spPr>
                <a:xfrm>
                  <a:off x="1285330" y="4100120"/>
                  <a:ext cx="34853" cy="46437"/>
                </a:xfrm>
                <a:custGeom>
                  <a:avLst/>
                  <a:gdLst>
                    <a:gd name="connsiteX0" fmla="*/ 49466 w 49465"/>
                    <a:gd name="connsiteY0" fmla="*/ 55686 h 65905"/>
                    <a:gd name="connsiteX1" fmla="*/ 49466 w 49465"/>
                    <a:gd name="connsiteY1" fmla="*/ 65905 h 65905"/>
                    <a:gd name="connsiteX2" fmla="*/ 0 w 49465"/>
                    <a:gd name="connsiteY2" fmla="*/ 65905 h 65905"/>
                    <a:gd name="connsiteX3" fmla="*/ 0 w 49465"/>
                    <a:gd name="connsiteY3" fmla="*/ 0 h 65905"/>
                    <a:gd name="connsiteX4" fmla="*/ 48133 w 49465"/>
                    <a:gd name="connsiteY4" fmla="*/ 0 h 65905"/>
                    <a:gd name="connsiteX5" fmla="*/ 48133 w 49465"/>
                    <a:gd name="connsiteY5" fmla="*/ 10219 h 65905"/>
                    <a:gd name="connsiteX6" fmla="*/ 12292 w 49465"/>
                    <a:gd name="connsiteY6" fmla="*/ 10219 h 65905"/>
                    <a:gd name="connsiteX7" fmla="*/ 12292 w 49465"/>
                    <a:gd name="connsiteY7" fmla="*/ 27399 h 65905"/>
                    <a:gd name="connsiteX8" fmla="*/ 44134 w 49465"/>
                    <a:gd name="connsiteY8" fmla="*/ 27399 h 65905"/>
                    <a:gd name="connsiteX9" fmla="*/ 44134 w 49465"/>
                    <a:gd name="connsiteY9" fmla="*/ 37470 h 65905"/>
                    <a:gd name="connsiteX10" fmla="*/ 12292 w 49465"/>
                    <a:gd name="connsiteY10" fmla="*/ 37470 h 65905"/>
                    <a:gd name="connsiteX11" fmla="*/ 12292 w 49465"/>
                    <a:gd name="connsiteY11" fmla="*/ 55686 h 65905"/>
                    <a:gd name="connsiteX12" fmla="*/ 49466 w 49465"/>
                    <a:gd name="connsiteY12" fmla="*/ 5568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9465" h="65905">
                      <a:moveTo>
                        <a:pt x="49466" y="55686"/>
                      </a:moveTo>
                      <a:lnTo>
                        <a:pt x="49466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48133" y="0"/>
                      </a:lnTo>
                      <a:lnTo>
                        <a:pt x="48133" y="10219"/>
                      </a:lnTo>
                      <a:lnTo>
                        <a:pt x="12292" y="10219"/>
                      </a:lnTo>
                      <a:lnTo>
                        <a:pt x="12292" y="27399"/>
                      </a:lnTo>
                      <a:lnTo>
                        <a:pt x="44134" y="27399"/>
                      </a:lnTo>
                      <a:lnTo>
                        <a:pt x="44134" y="37470"/>
                      </a:lnTo>
                      <a:lnTo>
                        <a:pt x="12292" y="37470"/>
                      </a:lnTo>
                      <a:lnTo>
                        <a:pt x="12292" y="55686"/>
                      </a:lnTo>
                      <a:lnTo>
                        <a:pt x="49466" y="5568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24" name="Forma libre: forma 1023">
                  <a:extLst>
                    <a:ext uri="{FF2B5EF4-FFF2-40B4-BE49-F238E27FC236}">
                      <a16:creationId xmlns:a16="http://schemas.microsoft.com/office/drawing/2014/main" id="{57A7A60E-22F3-262B-98BC-49CA4EA7125A}"/>
                    </a:ext>
                  </a:extLst>
                </p:cNvPr>
                <p:cNvSpPr/>
                <p:nvPr/>
              </p:nvSpPr>
              <p:spPr>
                <a:xfrm>
                  <a:off x="1333854" y="4099493"/>
                  <a:ext cx="43306" cy="47585"/>
                </a:xfrm>
                <a:custGeom>
                  <a:avLst/>
                  <a:gdLst>
                    <a:gd name="connsiteX0" fmla="*/ 0 w 61462"/>
                    <a:gd name="connsiteY0" fmla="*/ 33915 h 67534"/>
                    <a:gd name="connsiteX1" fmla="*/ 35396 w 61462"/>
                    <a:gd name="connsiteY1" fmla="*/ 0 h 67534"/>
                    <a:gd name="connsiteX2" fmla="*/ 61462 w 61462"/>
                    <a:gd name="connsiteY2" fmla="*/ 10960 h 67534"/>
                    <a:gd name="connsiteX3" fmla="*/ 53613 w 61462"/>
                    <a:gd name="connsiteY3" fmla="*/ 18365 h 67534"/>
                    <a:gd name="connsiteX4" fmla="*/ 35989 w 61462"/>
                    <a:gd name="connsiteY4" fmla="*/ 10663 h 67534"/>
                    <a:gd name="connsiteX5" fmla="*/ 12440 w 61462"/>
                    <a:gd name="connsiteY5" fmla="*/ 33767 h 67534"/>
                    <a:gd name="connsiteX6" fmla="*/ 35989 w 61462"/>
                    <a:gd name="connsiteY6" fmla="*/ 56871 h 67534"/>
                    <a:gd name="connsiteX7" fmla="*/ 53613 w 61462"/>
                    <a:gd name="connsiteY7" fmla="*/ 49022 h 67534"/>
                    <a:gd name="connsiteX8" fmla="*/ 61462 w 61462"/>
                    <a:gd name="connsiteY8" fmla="*/ 56575 h 67534"/>
                    <a:gd name="connsiteX9" fmla="*/ 35248 w 61462"/>
                    <a:gd name="connsiteY9" fmla="*/ 67534 h 67534"/>
                    <a:gd name="connsiteX10" fmla="*/ 0 w 61462"/>
                    <a:gd name="connsiteY10" fmla="*/ 33619 h 6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462" h="67534">
                      <a:moveTo>
                        <a:pt x="0" y="33915"/>
                      </a:moveTo>
                      <a:cubicBezTo>
                        <a:pt x="0" y="14218"/>
                        <a:pt x="15106" y="0"/>
                        <a:pt x="35396" y="0"/>
                      </a:cubicBezTo>
                      <a:cubicBezTo>
                        <a:pt x="46060" y="0"/>
                        <a:pt x="55390" y="3851"/>
                        <a:pt x="61462" y="10960"/>
                      </a:cubicBezTo>
                      <a:lnTo>
                        <a:pt x="53613" y="18365"/>
                      </a:lnTo>
                      <a:cubicBezTo>
                        <a:pt x="48874" y="13181"/>
                        <a:pt x="42949" y="10663"/>
                        <a:pt x="35989" y="10663"/>
                      </a:cubicBezTo>
                      <a:cubicBezTo>
                        <a:pt x="22363" y="10663"/>
                        <a:pt x="12440" y="20290"/>
                        <a:pt x="12440" y="33767"/>
                      </a:cubicBezTo>
                      <a:cubicBezTo>
                        <a:pt x="12440" y="47244"/>
                        <a:pt x="22363" y="56871"/>
                        <a:pt x="35989" y="56871"/>
                      </a:cubicBezTo>
                      <a:cubicBezTo>
                        <a:pt x="42801" y="56871"/>
                        <a:pt x="48725" y="54353"/>
                        <a:pt x="53613" y="49022"/>
                      </a:cubicBezTo>
                      <a:lnTo>
                        <a:pt x="61462" y="56575"/>
                      </a:lnTo>
                      <a:cubicBezTo>
                        <a:pt x="55390" y="63684"/>
                        <a:pt x="46060" y="67534"/>
                        <a:pt x="35248" y="67534"/>
                      </a:cubicBezTo>
                      <a:cubicBezTo>
                        <a:pt x="15106" y="67534"/>
                        <a:pt x="0" y="53317"/>
                        <a:pt x="0" y="33619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25" name="Forma libre: forma 1024">
                  <a:extLst>
                    <a:ext uri="{FF2B5EF4-FFF2-40B4-BE49-F238E27FC236}">
                      <a16:creationId xmlns:a16="http://schemas.microsoft.com/office/drawing/2014/main" id="{336E3D47-B302-824F-8197-3B59B8F6FD52}"/>
                    </a:ext>
                  </a:extLst>
                </p:cNvPr>
                <p:cNvSpPr/>
                <p:nvPr/>
              </p:nvSpPr>
              <p:spPr>
                <a:xfrm>
                  <a:off x="1392918" y="4100120"/>
                  <a:ext cx="39758" cy="46437"/>
                </a:xfrm>
                <a:custGeom>
                  <a:avLst/>
                  <a:gdLst>
                    <a:gd name="connsiteX0" fmla="*/ 43246 w 56426"/>
                    <a:gd name="connsiteY0" fmla="*/ 65905 h 65905"/>
                    <a:gd name="connsiteX1" fmla="*/ 29768 w 56426"/>
                    <a:gd name="connsiteY1" fmla="*/ 46652 h 65905"/>
                    <a:gd name="connsiteX2" fmla="*/ 27251 w 56426"/>
                    <a:gd name="connsiteY2" fmla="*/ 46652 h 65905"/>
                    <a:gd name="connsiteX3" fmla="*/ 12292 w 56426"/>
                    <a:gd name="connsiteY3" fmla="*/ 46652 h 65905"/>
                    <a:gd name="connsiteX4" fmla="*/ 12292 w 56426"/>
                    <a:gd name="connsiteY4" fmla="*/ 65905 h 65905"/>
                    <a:gd name="connsiteX5" fmla="*/ 0 w 56426"/>
                    <a:gd name="connsiteY5" fmla="*/ 65905 h 65905"/>
                    <a:gd name="connsiteX6" fmla="*/ 0 w 56426"/>
                    <a:gd name="connsiteY6" fmla="*/ 0 h 65905"/>
                    <a:gd name="connsiteX7" fmla="*/ 27103 w 56426"/>
                    <a:gd name="connsiteY7" fmla="*/ 0 h 65905"/>
                    <a:gd name="connsiteX8" fmla="*/ 55242 w 56426"/>
                    <a:gd name="connsiteY8" fmla="*/ 23400 h 65905"/>
                    <a:gd name="connsiteX9" fmla="*/ 41172 w 56426"/>
                    <a:gd name="connsiteY9" fmla="*/ 44282 h 65905"/>
                    <a:gd name="connsiteX10" fmla="*/ 56427 w 56426"/>
                    <a:gd name="connsiteY10" fmla="*/ 65905 h 65905"/>
                    <a:gd name="connsiteX11" fmla="*/ 43246 w 56426"/>
                    <a:gd name="connsiteY11" fmla="*/ 65905 h 65905"/>
                    <a:gd name="connsiteX12" fmla="*/ 26658 w 56426"/>
                    <a:gd name="connsiteY12" fmla="*/ 10367 h 65905"/>
                    <a:gd name="connsiteX13" fmla="*/ 12292 w 56426"/>
                    <a:gd name="connsiteY13" fmla="*/ 10367 h 65905"/>
                    <a:gd name="connsiteX14" fmla="*/ 12292 w 56426"/>
                    <a:gd name="connsiteY14" fmla="*/ 36581 h 65905"/>
                    <a:gd name="connsiteX15" fmla="*/ 26658 w 56426"/>
                    <a:gd name="connsiteY15" fmla="*/ 36581 h 65905"/>
                    <a:gd name="connsiteX16" fmla="*/ 42949 w 56426"/>
                    <a:gd name="connsiteY16" fmla="*/ 23400 h 65905"/>
                    <a:gd name="connsiteX17" fmla="*/ 26658 w 56426"/>
                    <a:gd name="connsiteY17" fmla="*/ 10367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6426" h="65905">
                      <a:moveTo>
                        <a:pt x="43246" y="65905"/>
                      </a:moveTo>
                      <a:lnTo>
                        <a:pt x="29768" y="46652"/>
                      </a:lnTo>
                      <a:cubicBezTo>
                        <a:pt x="28880" y="46652"/>
                        <a:pt x="28139" y="46652"/>
                        <a:pt x="27251" y="46652"/>
                      </a:cubicBezTo>
                      <a:lnTo>
                        <a:pt x="12292" y="46652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27103" y="0"/>
                      </a:lnTo>
                      <a:cubicBezTo>
                        <a:pt x="44430" y="0"/>
                        <a:pt x="55242" y="8886"/>
                        <a:pt x="55242" y="23400"/>
                      </a:cubicBezTo>
                      <a:cubicBezTo>
                        <a:pt x="55242" y="33323"/>
                        <a:pt x="50206" y="40728"/>
                        <a:pt x="41172" y="44282"/>
                      </a:cubicBezTo>
                      <a:lnTo>
                        <a:pt x="56427" y="65905"/>
                      </a:lnTo>
                      <a:lnTo>
                        <a:pt x="43246" y="65905"/>
                      </a:lnTo>
                      <a:close/>
                      <a:moveTo>
                        <a:pt x="26658" y="10367"/>
                      </a:moveTo>
                      <a:lnTo>
                        <a:pt x="12292" y="10367"/>
                      </a:lnTo>
                      <a:lnTo>
                        <a:pt x="12292" y="36581"/>
                      </a:lnTo>
                      <a:lnTo>
                        <a:pt x="26658" y="36581"/>
                      </a:lnTo>
                      <a:cubicBezTo>
                        <a:pt x="37470" y="36581"/>
                        <a:pt x="42949" y="31694"/>
                        <a:pt x="42949" y="23400"/>
                      </a:cubicBezTo>
                      <a:cubicBezTo>
                        <a:pt x="42949" y="15106"/>
                        <a:pt x="37322" y="10367"/>
                        <a:pt x="26658" y="10367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27" name="Forma libre: forma 1026">
                  <a:extLst>
                    <a:ext uri="{FF2B5EF4-FFF2-40B4-BE49-F238E27FC236}">
                      <a16:creationId xmlns:a16="http://schemas.microsoft.com/office/drawing/2014/main" id="{F4BA24A9-1027-43C7-BB40-50E8A9ACF333}"/>
                    </a:ext>
                  </a:extLst>
                </p:cNvPr>
                <p:cNvSpPr/>
                <p:nvPr/>
              </p:nvSpPr>
              <p:spPr>
                <a:xfrm>
                  <a:off x="1449060" y="4100120"/>
                  <a:ext cx="34853" cy="46437"/>
                </a:xfrm>
                <a:custGeom>
                  <a:avLst/>
                  <a:gdLst>
                    <a:gd name="connsiteX0" fmla="*/ 49466 w 49465"/>
                    <a:gd name="connsiteY0" fmla="*/ 55686 h 65905"/>
                    <a:gd name="connsiteX1" fmla="*/ 49466 w 49465"/>
                    <a:gd name="connsiteY1" fmla="*/ 65905 h 65905"/>
                    <a:gd name="connsiteX2" fmla="*/ 0 w 49465"/>
                    <a:gd name="connsiteY2" fmla="*/ 65905 h 65905"/>
                    <a:gd name="connsiteX3" fmla="*/ 0 w 49465"/>
                    <a:gd name="connsiteY3" fmla="*/ 0 h 65905"/>
                    <a:gd name="connsiteX4" fmla="*/ 48133 w 49465"/>
                    <a:gd name="connsiteY4" fmla="*/ 0 h 65905"/>
                    <a:gd name="connsiteX5" fmla="*/ 48133 w 49465"/>
                    <a:gd name="connsiteY5" fmla="*/ 10219 h 65905"/>
                    <a:gd name="connsiteX6" fmla="*/ 12292 w 49465"/>
                    <a:gd name="connsiteY6" fmla="*/ 10219 h 65905"/>
                    <a:gd name="connsiteX7" fmla="*/ 12292 w 49465"/>
                    <a:gd name="connsiteY7" fmla="*/ 27399 h 65905"/>
                    <a:gd name="connsiteX8" fmla="*/ 44134 w 49465"/>
                    <a:gd name="connsiteY8" fmla="*/ 27399 h 65905"/>
                    <a:gd name="connsiteX9" fmla="*/ 44134 w 49465"/>
                    <a:gd name="connsiteY9" fmla="*/ 37470 h 65905"/>
                    <a:gd name="connsiteX10" fmla="*/ 12292 w 49465"/>
                    <a:gd name="connsiteY10" fmla="*/ 37470 h 65905"/>
                    <a:gd name="connsiteX11" fmla="*/ 12292 w 49465"/>
                    <a:gd name="connsiteY11" fmla="*/ 55686 h 65905"/>
                    <a:gd name="connsiteX12" fmla="*/ 49466 w 49465"/>
                    <a:gd name="connsiteY12" fmla="*/ 5568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9465" h="65905">
                      <a:moveTo>
                        <a:pt x="49466" y="55686"/>
                      </a:moveTo>
                      <a:lnTo>
                        <a:pt x="49466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48133" y="0"/>
                      </a:lnTo>
                      <a:lnTo>
                        <a:pt x="48133" y="10219"/>
                      </a:lnTo>
                      <a:lnTo>
                        <a:pt x="12292" y="10219"/>
                      </a:lnTo>
                      <a:lnTo>
                        <a:pt x="12292" y="27399"/>
                      </a:lnTo>
                      <a:lnTo>
                        <a:pt x="44134" y="27399"/>
                      </a:lnTo>
                      <a:lnTo>
                        <a:pt x="44134" y="37470"/>
                      </a:lnTo>
                      <a:lnTo>
                        <a:pt x="12292" y="37470"/>
                      </a:lnTo>
                      <a:lnTo>
                        <a:pt x="12292" y="55686"/>
                      </a:lnTo>
                      <a:lnTo>
                        <a:pt x="49466" y="5568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28" name="Forma libre: forma 1027">
                  <a:extLst>
                    <a:ext uri="{FF2B5EF4-FFF2-40B4-BE49-F238E27FC236}">
                      <a16:creationId xmlns:a16="http://schemas.microsoft.com/office/drawing/2014/main" id="{8C765417-ABD9-B5A6-4CF4-C772D1AC4984}"/>
                    </a:ext>
                  </a:extLst>
                </p:cNvPr>
                <p:cNvSpPr/>
                <p:nvPr/>
              </p:nvSpPr>
              <p:spPr>
                <a:xfrm>
                  <a:off x="1495184" y="4100120"/>
                  <a:ext cx="39445" cy="46437"/>
                </a:xfrm>
                <a:custGeom>
                  <a:avLst/>
                  <a:gdLst>
                    <a:gd name="connsiteX0" fmla="*/ 21771 w 55982"/>
                    <a:gd name="connsiteY0" fmla="*/ 10367 h 65905"/>
                    <a:gd name="connsiteX1" fmla="*/ 0 w 55982"/>
                    <a:gd name="connsiteY1" fmla="*/ 10367 h 65905"/>
                    <a:gd name="connsiteX2" fmla="*/ 0 w 55982"/>
                    <a:gd name="connsiteY2" fmla="*/ 0 h 65905"/>
                    <a:gd name="connsiteX3" fmla="*/ 55982 w 55982"/>
                    <a:gd name="connsiteY3" fmla="*/ 0 h 65905"/>
                    <a:gd name="connsiteX4" fmla="*/ 55982 w 55982"/>
                    <a:gd name="connsiteY4" fmla="*/ 10367 h 65905"/>
                    <a:gd name="connsiteX5" fmla="*/ 34063 w 55982"/>
                    <a:gd name="connsiteY5" fmla="*/ 10367 h 65905"/>
                    <a:gd name="connsiteX6" fmla="*/ 34063 w 55982"/>
                    <a:gd name="connsiteY6" fmla="*/ 65905 h 65905"/>
                    <a:gd name="connsiteX7" fmla="*/ 21771 w 55982"/>
                    <a:gd name="connsiteY7" fmla="*/ 65905 h 65905"/>
                    <a:gd name="connsiteX8" fmla="*/ 21771 w 55982"/>
                    <a:gd name="connsiteY8" fmla="*/ 10367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5982" h="65905">
                      <a:moveTo>
                        <a:pt x="21771" y="10367"/>
                      </a:moveTo>
                      <a:lnTo>
                        <a:pt x="0" y="10367"/>
                      </a:lnTo>
                      <a:lnTo>
                        <a:pt x="0" y="0"/>
                      </a:lnTo>
                      <a:lnTo>
                        <a:pt x="55982" y="0"/>
                      </a:lnTo>
                      <a:lnTo>
                        <a:pt x="55982" y="10367"/>
                      </a:lnTo>
                      <a:lnTo>
                        <a:pt x="34063" y="10367"/>
                      </a:lnTo>
                      <a:lnTo>
                        <a:pt x="34063" y="65905"/>
                      </a:lnTo>
                      <a:lnTo>
                        <a:pt x="21771" y="65905"/>
                      </a:lnTo>
                      <a:lnTo>
                        <a:pt x="21771" y="10367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29" name="Forma libre: forma 1028">
                  <a:extLst>
                    <a:ext uri="{FF2B5EF4-FFF2-40B4-BE49-F238E27FC236}">
                      <a16:creationId xmlns:a16="http://schemas.microsoft.com/office/drawing/2014/main" id="{1949AC5C-5470-6059-E31E-163BCA37427A}"/>
                    </a:ext>
                  </a:extLst>
                </p:cNvPr>
                <p:cNvSpPr/>
                <p:nvPr/>
              </p:nvSpPr>
              <p:spPr>
                <a:xfrm>
                  <a:off x="1539742" y="4100120"/>
                  <a:ext cx="50297" cy="46437"/>
                </a:xfrm>
                <a:custGeom>
                  <a:avLst/>
                  <a:gdLst>
                    <a:gd name="connsiteX0" fmla="*/ 52132 w 71384"/>
                    <a:gd name="connsiteY0" fmla="*/ 50651 h 65905"/>
                    <a:gd name="connsiteX1" fmla="*/ 19105 w 71384"/>
                    <a:gd name="connsiteY1" fmla="*/ 50651 h 65905"/>
                    <a:gd name="connsiteX2" fmla="*/ 12589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7 w 71384"/>
                    <a:gd name="connsiteY5" fmla="*/ 0 h 65905"/>
                    <a:gd name="connsiteX6" fmla="*/ 71385 w 71384"/>
                    <a:gd name="connsiteY6" fmla="*/ 65905 h 65905"/>
                    <a:gd name="connsiteX7" fmla="*/ 58500 w 71384"/>
                    <a:gd name="connsiteY7" fmla="*/ 65905 h 65905"/>
                    <a:gd name="connsiteX8" fmla="*/ 51835 w 71384"/>
                    <a:gd name="connsiteY8" fmla="*/ 50651 h 65905"/>
                    <a:gd name="connsiteX9" fmla="*/ 48133 w 71384"/>
                    <a:gd name="connsiteY9" fmla="*/ 41024 h 65905"/>
                    <a:gd name="connsiteX10" fmla="*/ 35692 w 71384"/>
                    <a:gd name="connsiteY10" fmla="*/ 12144 h 65905"/>
                    <a:gd name="connsiteX11" fmla="*/ 23400 w 71384"/>
                    <a:gd name="connsiteY11" fmla="*/ 41024 h 65905"/>
                    <a:gd name="connsiteX12" fmla="*/ 48133 w 71384"/>
                    <a:gd name="connsiteY12" fmla="*/ 41024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2132" y="50651"/>
                      </a:moveTo>
                      <a:lnTo>
                        <a:pt x="19105" y="50651"/>
                      </a:lnTo>
                      <a:lnTo>
                        <a:pt x="12589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7" y="0"/>
                      </a:lnTo>
                      <a:lnTo>
                        <a:pt x="71385" y="65905"/>
                      </a:lnTo>
                      <a:lnTo>
                        <a:pt x="58500" y="65905"/>
                      </a:lnTo>
                      <a:lnTo>
                        <a:pt x="51835" y="50651"/>
                      </a:lnTo>
                      <a:close/>
                      <a:moveTo>
                        <a:pt x="48133" y="41024"/>
                      </a:moveTo>
                      <a:lnTo>
                        <a:pt x="35692" y="12144"/>
                      </a:lnTo>
                      <a:lnTo>
                        <a:pt x="23400" y="41024"/>
                      </a:lnTo>
                      <a:lnTo>
                        <a:pt x="48133" y="41024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0" name="Forma libre: forma 1029">
                  <a:extLst>
                    <a:ext uri="{FF2B5EF4-FFF2-40B4-BE49-F238E27FC236}">
                      <a16:creationId xmlns:a16="http://schemas.microsoft.com/office/drawing/2014/main" id="{4E4467D0-A8E4-2F18-BED8-BC77AA266BAC}"/>
                    </a:ext>
                  </a:extLst>
                </p:cNvPr>
                <p:cNvSpPr/>
                <p:nvPr/>
              </p:nvSpPr>
              <p:spPr>
                <a:xfrm>
                  <a:off x="1603607" y="4100120"/>
                  <a:ext cx="39654" cy="46437"/>
                </a:xfrm>
                <a:custGeom>
                  <a:avLst/>
                  <a:gdLst>
                    <a:gd name="connsiteX0" fmla="*/ 43246 w 56278"/>
                    <a:gd name="connsiteY0" fmla="*/ 65905 h 65905"/>
                    <a:gd name="connsiteX1" fmla="*/ 29768 w 56278"/>
                    <a:gd name="connsiteY1" fmla="*/ 46652 h 65905"/>
                    <a:gd name="connsiteX2" fmla="*/ 27251 w 56278"/>
                    <a:gd name="connsiteY2" fmla="*/ 46652 h 65905"/>
                    <a:gd name="connsiteX3" fmla="*/ 12292 w 56278"/>
                    <a:gd name="connsiteY3" fmla="*/ 46652 h 65905"/>
                    <a:gd name="connsiteX4" fmla="*/ 12292 w 56278"/>
                    <a:gd name="connsiteY4" fmla="*/ 65905 h 65905"/>
                    <a:gd name="connsiteX5" fmla="*/ 0 w 56278"/>
                    <a:gd name="connsiteY5" fmla="*/ 65905 h 65905"/>
                    <a:gd name="connsiteX6" fmla="*/ 0 w 56278"/>
                    <a:gd name="connsiteY6" fmla="*/ 0 h 65905"/>
                    <a:gd name="connsiteX7" fmla="*/ 27103 w 56278"/>
                    <a:gd name="connsiteY7" fmla="*/ 0 h 65905"/>
                    <a:gd name="connsiteX8" fmla="*/ 55242 w 56278"/>
                    <a:gd name="connsiteY8" fmla="*/ 23400 h 65905"/>
                    <a:gd name="connsiteX9" fmla="*/ 41172 w 56278"/>
                    <a:gd name="connsiteY9" fmla="*/ 44282 h 65905"/>
                    <a:gd name="connsiteX10" fmla="*/ 56279 w 56278"/>
                    <a:gd name="connsiteY10" fmla="*/ 65905 h 65905"/>
                    <a:gd name="connsiteX11" fmla="*/ 43098 w 56278"/>
                    <a:gd name="connsiteY11" fmla="*/ 65905 h 65905"/>
                    <a:gd name="connsiteX12" fmla="*/ 26658 w 56278"/>
                    <a:gd name="connsiteY12" fmla="*/ 10367 h 65905"/>
                    <a:gd name="connsiteX13" fmla="*/ 12292 w 56278"/>
                    <a:gd name="connsiteY13" fmla="*/ 10367 h 65905"/>
                    <a:gd name="connsiteX14" fmla="*/ 12292 w 56278"/>
                    <a:gd name="connsiteY14" fmla="*/ 36581 h 65905"/>
                    <a:gd name="connsiteX15" fmla="*/ 26658 w 56278"/>
                    <a:gd name="connsiteY15" fmla="*/ 36581 h 65905"/>
                    <a:gd name="connsiteX16" fmla="*/ 42949 w 56278"/>
                    <a:gd name="connsiteY16" fmla="*/ 23400 h 65905"/>
                    <a:gd name="connsiteX17" fmla="*/ 26658 w 56278"/>
                    <a:gd name="connsiteY17" fmla="*/ 10367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6278" h="65905">
                      <a:moveTo>
                        <a:pt x="43246" y="65905"/>
                      </a:moveTo>
                      <a:lnTo>
                        <a:pt x="29768" y="46652"/>
                      </a:lnTo>
                      <a:cubicBezTo>
                        <a:pt x="28880" y="46652"/>
                        <a:pt x="28139" y="46652"/>
                        <a:pt x="27251" y="46652"/>
                      </a:cubicBezTo>
                      <a:lnTo>
                        <a:pt x="12292" y="46652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27103" y="0"/>
                      </a:lnTo>
                      <a:cubicBezTo>
                        <a:pt x="44430" y="0"/>
                        <a:pt x="55242" y="8886"/>
                        <a:pt x="55242" y="23400"/>
                      </a:cubicBezTo>
                      <a:cubicBezTo>
                        <a:pt x="55242" y="33323"/>
                        <a:pt x="50206" y="40728"/>
                        <a:pt x="41172" y="44282"/>
                      </a:cubicBezTo>
                      <a:lnTo>
                        <a:pt x="56279" y="65905"/>
                      </a:lnTo>
                      <a:lnTo>
                        <a:pt x="43098" y="65905"/>
                      </a:lnTo>
                      <a:close/>
                      <a:moveTo>
                        <a:pt x="26658" y="10367"/>
                      </a:moveTo>
                      <a:lnTo>
                        <a:pt x="12292" y="10367"/>
                      </a:lnTo>
                      <a:lnTo>
                        <a:pt x="12292" y="36581"/>
                      </a:lnTo>
                      <a:lnTo>
                        <a:pt x="26658" y="36581"/>
                      </a:lnTo>
                      <a:cubicBezTo>
                        <a:pt x="37322" y="36581"/>
                        <a:pt x="42949" y="31694"/>
                        <a:pt x="42949" y="23400"/>
                      </a:cubicBezTo>
                      <a:cubicBezTo>
                        <a:pt x="42949" y="15106"/>
                        <a:pt x="37322" y="10367"/>
                        <a:pt x="26658" y="10367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1" name="Forma libre: forma 1030">
                  <a:extLst>
                    <a:ext uri="{FF2B5EF4-FFF2-40B4-BE49-F238E27FC236}">
                      <a16:creationId xmlns:a16="http://schemas.microsoft.com/office/drawing/2014/main" id="{30FE83EE-40CE-44FE-7054-9C1087DA0482}"/>
                    </a:ext>
                  </a:extLst>
                </p:cNvPr>
                <p:cNvSpPr/>
                <p:nvPr/>
              </p:nvSpPr>
              <p:spPr>
                <a:xfrm>
                  <a:off x="1658287" y="4087284"/>
                  <a:ext cx="18783" cy="59272"/>
                </a:xfrm>
                <a:custGeom>
                  <a:avLst/>
                  <a:gdLst>
                    <a:gd name="connsiteX0" fmla="*/ 12885 w 26658"/>
                    <a:gd name="connsiteY0" fmla="*/ 0 h 84121"/>
                    <a:gd name="connsiteX1" fmla="*/ 26658 w 26658"/>
                    <a:gd name="connsiteY1" fmla="*/ 0 h 84121"/>
                    <a:gd name="connsiteX2" fmla="*/ 10219 w 26658"/>
                    <a:gd name="connsiteY2" fmla="*/ 12885 h 84121"/>
                    <a:gd name="connsiteX3" fmla="*/ 0 w 26658"/>
                    <a:gd name="connsiteY3" fmla="*/ 12885 h 84121"/>
                    <a:gd name="connsiteX4" fmla="*/ 12737 w 26658"/>
                    <a:gd name="connsiteY4" fmla="*/ 0 h 84121"/>
                    <a:gd name="connsiteX5" fmla="*/ 2073 w 26658"/>
                    <a:gd name="connsiteY5" fmla="*/ 18216 h 84121"/>
                    <a:gd name="connsiteX6" fmla="*/ 14366 w 26658"/>
                    <a:gd name="connsiteY6" fmla="*/ 18216 h 84121"/>
                    <a:gd name="connsiteX7" fmla="*/ 14366 w 26658"/>
                    <a:gd name="connsiteY7" fmla="*/ 84122 h 84121"/>
                    <a:gd name="connsiteX8" fmla="*/ 2073 w 26658"/>
                    <a:gd name="connsiteY8" fmla="*/ 84122 h 84121"/>
                    <a:gd name="connsiteX9" fmla="*/ 2073 w 26658"/>
                    <a:gd name="connsiteY9" fmla="*/ 18216 h 841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6658" h="84121">
                      <a:moveTo>
                        <a:pt x="12885" y="0"/>
                      </a:moveTo>
                      <a:lnTo>
                        <a:pt x="26658" y="0"/>
                      </a:lnTo>
                      <a:lnTo>
                        <a:pt x="10219" y="12885"/>
                      </a:lnTo>
                      <a:lnTo>
                        <a:pt x="0" y="12885"/>
                      </a:lnTo>
                      <a:lnTo>
                        <a:pt x="12737" y="0"/>
                      </a:lnTo>
                      <a:close/>
                      <a:moveTo>
                        <a:pt x="2073" y="18216"/>
                      </a:moveTo>
                      <a:lnTo>
                        <a:pt x="14366" y="18216"/>
                      </a:lnTo>
                      <a:lnTo>
                        <a:pt x="14366" y="84122"/>
                      </a:lnTo>
                      <a:lnTo>
                        <a:pt x="2073" y="84122"/>
                      </a:lnTo>
                      <a:lnTo>
                        <a:pt x="2073" y="1821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2" name="Forma libre: forma 1031">
                  <a:extLst>
                    <a:ext uri="{FF2B5EF4-FFF2-40B4-BE49-F238E27FC236}">
                      <a16:creationId xmlns:a16="http://schemas.microsoft.com/office/drawing/2014/main" id="{A8D2E8F4-2155-B682-FB10-C55839EB32FC}"/>
                    </a:ext>
                  </a:extLst>
                </p:cNvPr>
                <p:cNvSpPr/>
                <p:nvPr/>
              </p:nvSpPr>
              <p:spPr>
                <a:xfrm>
                  <a:off x="1681871" y="4100120"/>
                  <a:ext cx="50297" cy="46437"/>
                </a:xfrm>
                <a:custGeom>
                  <a:avLst/>
                  <a:gdLst>
                    <a:gd name="connsiteX0" fmla="*/ 52132 w 71384"/>
                    <a:gd name="connsiteY0" fmla="*/ 50651 h 65905"/>
                    <a:gd name="connsiteX1" fmla="*/ 19105 w 71384"/>
                    <a:gd name="connsiteY1" fmla="*/ 50651 h 65905"/>
                    <a:gd name="connsiteX2" fmla="*/ 12589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6 w 71384"/>
                    <a:gd name="connsiteY5" fmla="*/ 0 h 65905"/>
                    <a:gd name="connsiteX6" fmla="*/ 71385 w 71384"/>
                    <a:gd name="connsiteY6" fmla="*/ 65905 h 65905"/>
                    <a:gd name="connsiteX7" fmla="*/ 58500 w 71384"/>
                    <a:gd name="connsiteY7" fmla="*/ 65905 h 65905"/>
                    <a:gd name="connsiteX8" fmla="*/ 51835 w 71384"/>
                    <a:gd name="connsiteY8" fmla="*/ 50651 h 65905"/>
                    <a:gd name="connsiteX9" fmla="*/ 48133 w 71384"/>
                    <a:gd name="connsiteY9" fmla="*/ 41024 h 65905"/>
                    <a:gd name="connsiteX10" fmla="*/ 35692 w 71384"/>
                    <a:gd name="connsiteY10" fmla="*/ 12144 h 65905"/>
                    <a:gd name="connsiteX11" fmla="*/ 23400 w 71384"/>
                    <a:gd name="connsiteY11" fmla="*/ 41024 h 65905"/>
                    <a:gd name="connsiteX12" fmla="*/ 48133 w 71384"/>
                    <a:gd name="connsiteY12" fmla="*/ 41024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2132" y="50651"/>
                      </a:moveTo>
                      <a:lnTo>
                        <a:pt x="19105" y="50651"/>
                      </a:lnTo>
                      <a:lnTo>
                        <a:pt x="12589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6" y="0"/>
                      </a:lnTo>
                      <a:lnTo>
                        <a:pt x="71385" y="65905"/>
                      </a:lnTo>
                      <a:lnTo>
                        <a:pt x="58500" y="65905"/>
                      </a:lnTo>
                      <a:lnTo>
                        <a:pt x="51835" y="50651"/>
                      </a:lnTo>
                      <a:close/>
                      <a:moveTo>
                        <a:pt x="48133" y="41024"/>
                      </a:moveTo>
                      <a:lnTo>
                        <a:pt x="35692" y="12144"/>
                      </a:lnTo>
                      <a:lnTo>
                        <a:pt x="23400" y="41024"/>
                      </a:lnTo>
                      <a:lnTo>
                        <a:pt x="48133" y="41024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3" name="Forma libre: forma 1032">
                  <a:extLst>
                    <a:ext uri="{FF2B5EF4-FFF2-40B4-BE49-F238E27FC236}">
                      <a16:creationId xmlns:a16="http://schemas.microsoft.com/office/drawing/2014/main" id="{98058980-EDDC-BE36-129D-68D8CC932BD3}"/>
                    </a:ext>
                  </a:extLst>
                </p:cNvPr>
                <p:cNvSpPr/>
                <p:nvPr/>
              </p:nvSpPr>
              <p:spPr>
                <a:xfrm>
                  <a:off x="1771614" y="4100120"/>
                  <a:ext cx="45706" cy="46541"/>
                </a:xfrm>
                <a:custGeom>
                  <a:avLst/>
                  <a:gdLst>
                    <a:gd name="connsiteX0" fmla="*/ 0 w 64868"/>
                    <a:gd name="connsiteY0" fmla="*/ 0 h 66053"/>
                    <a:gd name="connsiteX1" fmla="*/ 28880 w 64868"/>
                    <a:gd name="connsiteY1" fmla="*/ 0 h 66053"/>
                    <a:gd name="connsiteX2" fmla="*/ 64868 w 64868"/>
                    <a:gd name="connsiteY2" fmla="*/ 33027 h 66053"/>
                    <a:gd name="connsiteX3" fmla="*/ 28880 w 64868"/>
                    <a:gd name="connsiteY3" fmla="*/ 66053 h 66053"/>
                    <a:gd name="connsiteX4" fmla="*/ 0 w 64868"/>
                    <a:gd name="connsiteY4" fmla="*/ 66053 h 66053"/>
                    <a:gd name="connsiteX5" fmla="*/ 0 w 64868"/>
                    <a:gd name="connsiteY5" fmla="*/ 148 h 66053"/>
                    <a:gd name="connsiteX6" fmla="*/ 28287 w 64868"/>
                    <a:gd name="connsiteY6" fmla="*/ 55538 h 66053"/>
                    <a:gd name="connsiteX7" fmla="*/ 52428 w 64868"/>
                    <a:gd name="connsiteY7" fmla="*/ 32879 h 66053"/>
                    <a:gd name="connsiteX8" fmla="*/ 28287 w 64868"/>
                    <a:gd name="connsiteY8" fmla="*/ 10219 h 66053"/>
                    <a:gd name="connsiteX9" fmla="*/ 12292 w 64868"/>
                    <a:gd name="connsiteY9" fmla="*/ 10219 h 66053"/>
                    <a:gd name="connsiteX10" fmla="*/ 12292 w 64868"/>
                    <a:gd name="connsiteY10" fmla="*/ 55390 h 66053"/>
                    <a:gd name="connsiteX11" fmla="*/ 28287 w 64868"/>
                    <a:gd name="connsiteY11" fmla="*/ 55390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68" h="66053">
                      <a:moveTo>
                        <a:pt x="0" y="0"/>
                      </a:moveTo>
                      <a:lnTo>
                        <a:pt x="28880" y="0"/>
                      </a:lnTo>
                      <a:cubicBezTo>
                        <a:pt x="50206" y="0"/>
                        <a:pt x="64868" y="13181"/>
                        <a:pt x="64868" y="33027"/>
                      </a:cubicBezTo>
                      <a:cubicBezTo>
                        <a:pt x="64868" y="52872"/>
                        <a:pt x="50206" y="66053"/>
                        <a:pt x="28880" y="66053"/>
                      </a:cubicBezTo>
                      <a:lnTo>
                        <a:pt x="0" y="66053"/>
                      </a:lnTo>
                      <a:lnTo>
                        <a:pt x="0" y="148"/>
                      </a:lnTo>
                      <a:close/>
                      <a:moveTo>
                        <a:pt x="28287" y="55538"/>
                      </a:moveTo>
                      <a:cubicBezTo>
                        <a:pt x="42949" y="55538"/>
                        <a:pt x="52428" y="46652"/>
                        <a:pt x="52428" y="32879"/>
                      </a:cubicBezTo>
                      <a:cubicBezTo>
                        <a:pt x="52428" y="19105"/>
                        <a:pt x="42949" y="10219"/>
                        <a:pt x="28287" y="10219"/>
                      </a:cubicBezTo>
                      <a:lnTo>
                        <a:pt x="12292" y="10219"/>
                      </a:lnTo>
                      <a:lnTo>
                        <a:pt x="12292" y="55390"/>
                      </a:lnTo>
                      <a:lnTo>
                        <a:pt x="28287" y="5539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4" name="Forma libre: forma 1033">
                  <a:extLst>
                    <a:ext uri="{FF2B5EF4-FFF2-40B4-BE49-F238E27FC236}">
                      <a16:creationId xmlns:a16="http://schemas.microsoft.com/office/drawing/2014/main" id="{888FAEB6-B3DF-E17E-EE99-2292BE018A2E}"/>
                    </a:ext>
                  </a:extLst>
                </p:cNvPr>
                <p:cNvSpPr/>
                <p:nvPr/>
              </p:nvSpPr>
              <p:spPr>
                <a:xfrm>
                  <a:off x="1834016" y="4100120"/>
                  <a:ext cx="34853" cy="46437"/>
                </a:xfrm>
                <a:custGeom>
                  <a:avLst/>
                  <a:gdLst>
                    <a:gd name="connsiteX0" fmla="*/ 49466 w 49465"/>
                    <a:gd name="connsiteY0" fmla="*/ 55686 h 65905"/>
                    <a:gd name="connsiteX1" fmla="*/ 49466 w 49465"/>
                    <a:gd name="connsiteY1" fmla="*/ 65905 h 65905"/>
                    <a:gd name="connsiteX2" fmla="*/ 0 w 49465"/>
                    <a:gd name="connsiteY2" fmla="*/ 65905 h 65905"/>
                    <a:gd name="connsiteX3" fmla="*/ 0 w 49465"/>
                    <a:gd name="connsiteY3" fmla="*/ 0 h 65905"/>
                    <a:gd name="connsiteX4" fmla="*/ 48133 w 49465"/>
                    <a:gd name="connsiteY4" fmla="*/ 0 h 65905"/>
                    <a:gd name="connsiteX5" fmla="*/ 48133 w 49465"/>
                    <a:gd name="connsiteY5" fmla="*/ 10219 h 65905"/>
                    <a:gd name="connsiteX6" fmla="*/ 12292 w 49465"/>
                    <a:gd name="connsiteY6" fmla="*/ 10219 h 65905"/>
                    <a:gd name="connsiteX7" fmla="*/ 12292 w 49465"/>
                    <a:gd name="connsiteY7" fmla="*/ 27399 h 65905"/>
                    <a:gd name="connsiteX8" fmla="*/ 44134 w 49465"/>
                    <a:gd name="connsiteY8" fmla="*/ 27399 h 65905"/>
                    <a:gd name="connsiteX9" fmla="*/ 44134 w 49465"/>
                    <a:gd name="connsiteY9" fmla="*/ 37470 h 65905"/>
                    <a:gd name="connsiteX10" fmla="*/ 12292 w 49465"/>
                    <a:gd name="connsiteY10" fmla="*/ 37470 h 65905"/>
                    <a:gd name="connsiteX11" fmla="*/ 12292 w 49465"/>
                    <a:gd name="connsiteY11" fmla="*/ 55686 h 65905"/>
                    <a:gd name="connsiteX12" fmla="*/ 49466 w 49465"/>
                    <a:gd name="connsiteY12" fmla="*/ 5568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9465" h="65905">
                      <a:moveTo>
                        <a:pt x="49466" y="55686"/>
                      </a:moveTo>
                      <a:lnTo>
                        <a:pt x="49466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48133" y="0"/>
                      </a:lnTo>
                      <a:lnTo>
                        <a:pt x="48133" y="10219"/>
                      </a:lnTo>
                      <a:lnTo>
                        <a:pt x="12292" y="10219"/>
                      </a:lnTo>
                      <a:lnTo>
                        <a:pt x="12292" y="27399"/>
                      </a:lnTo>
                      <a:lnTo>
                        <a:pt x="44134" y="27399"/>
                      </a:lnTo>
                      <a:lnTo>
                        <a:pt x="44134" y="37470"/>
                      </a:lnTo>
                      <a:lnTo>
                        <a:pt x="12292" y="37470"/>
                      </a:lnTo>
                      <a:lnTo>
                        <a:pt x="12292" y="55686"/>
                      </a:lnTo>
                      <a:lnTo>
                        <a:pt x="49466" y="5568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5" name="Forma libre: forma 1034">
                  <a:extLst>
                    <a:ext uri="{FF2B5EF4-FFF2-40B4-BE49-F238E27FC236}">
                      <a16:creationId xmlns:a16="http://schemas.microsoft.com/office/drawing/2014/main" id="{2B5D3520-F296-68D7-D096-29A99121AD3C}"/>
                    </a:ext>
                  </a:extLst>
                </p:cNvPr>
                <p:cNvSpPr/>
                <p:nvPr/>
              </p:nvSpPr>
              <p:spPr>
                <a:xfrm>
                  <a:off x="1908003" y="4099493"/>
                  <a:ext cx="37045" cy="47689"/>
                </a:xfrm>
                <a:custGeom>
                  <a:avLst/>
                  <a:gdLst>
                    <a:gd name="connsiteX0" fmla="*/ 0 w 52576"/>
                    <a:gd name="connsiteY0" fmla="*/ 59833 h 67682"/>
                    <a:gd name="connsiteX1" fmla="*/ 4295 w 52576"/>
                    <a:gd name="connsiteY1" fmla="*/ 50354 h 67682"/>
                    <a:gd name="connsiteX2" fmla="*/ 26066 w 52576"/>
                    <a:gd name="connsiteY2" fmla="*/ 57611 h 67682"/>
                    <a:gd name="connsiteX3" fmla="*/ 40728 w 52576"/>
                    <a:gd name="connsiteY3" fmla="*/ 49022 h 67682"/>
                    <a:gd name="connsiteX4" fmla="*/ 1481 w 52576"/>
                    <a:gd name="connsiteY4" fmla="*/ 19697 h 67682"/>
                    <a:gd name="connsiteX5" fmla="*/ 27991 w 52576"/>
                    <a:gd name="connsiteY5" fmla="*/ 0 h 67682"/>
                    <a:gd name="connsiteX6" fmla="*/ 49910 w 52576"/>
                    <a:gd name="connsiteY6" fmla="*/ 5776 h 67682"/>
                    <a:gd name="connsiteX7" fmla="*/ 46060 w 52576"/>
                    <a:gd name="connsiteY7" fmla="*/ 15254 h 67682"/>
                    <a:gd name="connsiteX8" fmla="*/ 27843 w 52576"/>
                    <a:gd name="connsiteY8" fmla="*/ 10071 h 67682"/>
                    <a:gd name="connsiteX9" fmla="*/ 13477 w 52576"/>
                    <a:gd name="connsiteY9" fmla="*/ 18957 h 67682"/>
                    <a:gd name="connsiteX10" fmla="*/ 52576 w 52576"/>
                    <a:gd name="connsiteY10" fmla="*/ 48133 h 67682"/>
                    <a:gd name="connsiteX11" fmla="*/ 25918 w 52576"/>
                    <a:gd name="connsiteY11" fmla="*/ 67682 h 67682"/>
                    <a:gd name="connsiteX12" fmla="*/ 0 w 52576"/>
                    <a:gd name="connsiteY12" fmla="*/ 59833 h 67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2576" h="67682">
                      <a:moveTo>
                        <a:pt x="0" y="59833"/>
                      </a:moveTo>
                      <a:lnTo>
                        <a:pt x="4295" y="50354"/>
                      </a:lnTo>
                      <a:cubicBezTo>
                        <a:pt x="9627" y="54649"/>
                        <a:pt x="17920" y="57611"/>
                        <a:pt x="26066" y="57611"/>
                      </a:cubicBezTo>
                      <a:cubicBezTo>
                        <a:pt x="36285" y="57611"/>
                        <a:pt x="40728" y="53909"/>
                        <a:pt x="40728" y="49022"/>
                      </a:cubicBezTo>
                      <a:cubicBezTo>
                        <a:pt x="40728" y="34804"/>
                        <a:pt x="1481" y="44134"/>
                        <a:pt x="1481" y="19697"/>
                      </a:cubicBezTo>
                      <a:cubicBezTo>
                        <a:pt x="1481" y="9034"/>
                        <a:pt x="9923" y="0"/>
                        <a:pt x="27991" y="0"/>
                      </a:cubicBezTo>
                      <a:cubicBezTo>
                        <a:pt x="35841" y="0"/>
                        <a:pt x="44134" y="2073"/>
                        <a:pt x="49910" y="5776"/>
                      </a:cubicBezTo>
                      <a:lnTo>
                        <a:pt x="46060" y="15254"/>
                      </a:lnTo>
                      <a:cubicBezTo>
                        <a:pt x="40135" y="11848"/>
                        <a:pt x="33619" y="10071"/>
                        <a:pt x="27843" y="10071"/>
                      </a:cubicBezTo>
                      <a:cubicBezTo>
                        <a:pt x="17624" y="10071"/>
                        <a:pt x="13477" y="14070"/>
                        <a:pt x="13477" y="18957"/>
                      </a:cubicBezTo>
                      <a:cubicBezTo>
                        <a:pt x="13477" y="33027"/>
                        <a:pt x="52576" y="23844"/>
                        <a:pt x="52576" y="48133"/>
                      </a:cubicBezTo>
                      <a:cubicBezTo>
                        <a:pt x="52576" y="58648"/>
                        <a:pt x="43986" y="67682"/>
                        <a:pt x="25918" y="67682"/>
                      </a:cubicBezTo>
                      <a:cubicBezTo>
                        <a:pt x="15699" y="67682"/>
                        <a:pt x="5332" y="64424"/>
                        <a:pt x="0" y="59833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6" name="Forma libre: forma 1035">
                  <a:extLst>
                    <a:ext uri="{FF2B5EF4-FFF2-40B4-BE49-F238E27FC236}">
                      <a16:creationId xmlns:a16="http://schemas.microsoft.com/office/drawing/2014/main" id="{0DF57035-4754-2D3A-91D9-FF23B20C7B5E}"/>
                    </a:ext>
                  </a:extLst>
                </p:cNvPr>
                <p:cNvSpPr/>
                <p:nvPr/>
              </p:nvSpPr>
              <p:spPr>
                <a:xfrm>
                  <a:off x="1961223" y="4100120"/>
                  <a:ext cx="34853" cy="46437"/>
                </a:xfrm>
                <a:custGeom>
                  <a:avLst/>
                  <a:gdLst>
                    <a:gd name="connsiteX0" fmla="*/ 49466 w 49465"/>
                    <a:gd name="connsiteY0" fmla="*/ 55686 h 65905"/>
                    <a:gd name="connsiteX1" fmla="*/ 49466 w 49465"/>
                    <a:gd name="connsiteY1" fmla="*/ 65905 h 65905"/>
                    <a:gd name="connsiteX2" fmla="*/ 0 w 49465"/>
                    <a:gd name="connsiteY2" fmla="*/ 65905 h 65905"/>
                    <a:gd name="connsiteX3" fmla="*/ 0 w 49465"/>
                    <a:gd name="connsiteY3" fmla="*/ 0 h 65905"/>
                    <a:gd name="connsiteX4" fmla="*/ 48133 w 49465"/>
                    <a:gd name="connsiteY4" fmla="*/ 0 h 65905"/>
                    <a:gd name="connsiteX5" fmla="*/ 48133 w 49465"/>
                    <a:gd name="connsiteY5" fmla="*/ 10219 h 65905"/>
                    <a:gd name="connsiteX6" fmla="*/ 12292 w 49465"/>
                    <a:gd name="connsiteY6" fmla="*/ 10219 h 65905"/>
                    <a:gd name="connsiteX7" fmla="*/ 12292 w 49465"/>
                    <a:gd name="connsiteY7" fmla="*/ 27399 h 65905"/>
                    <a:gd name="connsiteX8" fmla="*/ 44134 w 49465"/>
                    <a:gd name="connsiteY8" fmla="*/ 27399 h 65905"/>
                    <a:gd name="connsiteX9" fmla="*/ 44134 w 49465"/>
                    <a:gd name="connsiteY9" fmla="*/ 37470 h 65905"/>
                    <a:gd name="connsiteX10" fmla="*/ 12292 w 49465"/>
                    <a:gd name="connsiteY10" fmla="*/ 37470 h 65905"/>
                    <a:gd name="connsiteX11" fmla="*/ 12292 w 49465"/>
                    <a:gd name="connsiteY11" fmla="*/ 55686 h 65905"/>
                    <a:gd name="connsiteX12" fmla="*/ 49466 w 49465"/>
                    <a:gd name="connsiteY12" fmla="*/ 5568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9465" h="65905">
                      <a:moveTo>
                        <a:pt x="49466" y="55686"/>
                      </a:moveTo>
                      <a:lnTo>
                        <a:pt x="49466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48133" y="0"/>
                      </a:lnTo>
                      <a:lnTo>
                        <a:pt x="48133" y="10219"/>
                      </a:lnTo>
                      <a:lnTo>
                        <a:pt x="12292" y="10219"/>
                      </a:lnTo>
                      <a:lnTo>
                        <a:pt x="12292" y="27399"/>
                      </a:lnTo>
                      <a:lnTo>
                        <a:pt x="44134" y="27399"/>
                      </a:lnTo>
                      <a:lnTo>
                        <a:pt x="44134" y="37470"/>
                      </a:lnTo>
                      <a:lnTo>
                        <a:pt x="12292" y="37470"/>
                      </a:lnTo>
                      <a:lnTo>
                        <a:pt x="12292" y="55686"/>
                      </a:lnTo>
                      <a:lnTo>
                        <a:pt x="49466" y="5568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7" name="Forma libre: forma 1036">
                  <a:extLst>
                    <a:ext uri="{FF2B5EF4-FFF2-40B4-BE49-F238E27FC236}">
                      <a16:creationId xmlns:a16="http://schemas.microsoft.com/office/drawing/2014/main" id="{AB980A33-64E4-6199-8289-5010A48CA72A}"/>
                    </a:ext>
                  </a:extLst>
                </p:cNvPr>
                <p:cNvSpPr/>
                <p:nvPr/>
              </p:nvSpPr>
              <p:spPr>
                <a:xfrm>
                  <a:off x="2009746" y="4099493"/>
                  <a:ext cx="43828" cy="47793"/>
                </a:xfrm>
                <a:custGeom>
                  <a:avLst/>
                  <a:gdLst>
                    <a:gd name="connsiteX0" fmla="*/ 49762 w 62202"/>
                    <a:gd name="connsiteY0" fmla="*/ 33175 h 67830"/>
                    <a:gd name="connsiteX1" fmla="*/ 61314 w 62202"/>
                    <a:gd name="connsiteY1" fmla="*/ 33175 h 67830"/>
                    <a:gd name="connsiteX2" fmla="*/ 61314 w 62202"/>
                    <a:gd name="connsiteY2" fmla="*/ 59389 h 67830"/>
                    <a:gd name="connsiteX3" fmla="*/ 35544 w 62202"/>
                    <a:gd name="connsiteY3" fmla="*/ 67830 h 67830"/>
                    <a:gd name="connsiteX4" fmla="*/ 0 w 62202"/>
                    <a:gd name="connsiteY4" fmla="*/ 33915 h 67830"/>
                    <a:gd name="connsiteX5" fmla="*/ 35692 w 62202"/>
                    <a:gd name="connsiteY5" fmla="*/ 0 h 67830"/>
                    <a:gd name="connsiteX6" fmla="*/ 62203 w 62202"/>
                    <a:gd name="connsiteY6" fmla="*/ 10811 h 67830"/>
                    <a:gd name="connsiteX7" fmla="*/ 54501 w 62202"/>
                    <a:gd name="connsiteY7" fmla="*/ 18365 h 67830"/>
                    <a:gd name="connsiteX8" fmla="*/ 36285 w 62202"/>
                    <a:gd name="connsiteY8" fmla="*/ 10811 h 67830"/>
                    <a:gd name="connsiteX9" fmla="*/ 12440 w 62202"/>
                    <a:gd name="connsiteY9" fmla="*/ 33915 h 67830"/>
                    <a:gd name="connsiteX10" fmla="*/ 36285 w 62202"/>
                    <a:gd name="connsiteY10" fmla="*/ 57019 h 67830"/>
                    <a:gd name="connsiteX11" fmla="*/ 49910 w 62202"/>
                    <a:gd name="connsiteY11" fmla="*/ 53613 h 67830"/>
                    <a:gd name="connsiteX12" fmla="*/ 49910 w 62202"/>
                    <a:gd name="connsiteY12" fmla="*/ 33027 h 67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62202" h="67830">
                      <a:moveTo>
                        <a:pt x="49762" y="33175"/>
                      </a:moveTo>
                      <a:lnTo>
                        <a:pt x="61314" y="33175"/>
                      </a:lnTo>
                      <a:lnTo>
                        <a:pt x="61314" y="59389"/>
                      </a:lnTo>
                      <a:cubicBezTo>
                        <a:pt x="54501" y="65017"/>
                        <a:pt x="44875" y="67830"/>
                        <a:pt x="35544" y="67830"/>
                      </a:cubicBezTo>
                      <a:cubicBezTo>
                        <a:pt x="15106" y="67830"/>
                        <a:pt x="0" y="53613"/>
                        <a:pt x="0" y="33915"/>
                      </a:cubicBezTo>
                      <a:cubicBezTo>
                        <a:pt x="0" y="14218"/>
                        <a:pt x="15106" y="0"/>
                        <a:pt x="35692" y="0"/>
                      </a:cubicBezTo>
                      <a:cubicBezTo>
                        <a:pt x="46652" y="0"/>
                        <a:pt x="55982" y="3703"/>
                        <a:pt x="62203" y="10811"/>
                      </a:cubicBezTo>
                      <a:lnTo>
                        <a:pt x="54501" y="18365"/>
                      </a:lnTo>
                      <a:cubicBezTo>
                        <a:pt x="49318" y="13181"/>
                        <a:pt x="43394" y="10811"/>
                        <a:pt x="36285" y="10811"/>
                      </a:cubicBezTo>
                      <a:cubicBezTo>
                        <a:pt x="22215" y="10811"/>
                        <a:pt x="12440" y="20290"/>
                        <a:pt x="12440" y="33915"/>
                      </a:cubicBezTo>
                      <a:cubicBezTo>
                        <a:pt x="12440" y="47541"/>
                        <a:pt x="22363" y="57019"/>
                        <a:pt x="36285" y="57019"/>
                      </a:cubicBezTo>
                      <a:cubicBezTo>
                        <a:pt x="41024" y="57019"/>
                        <a:pt x="45615" y="56130"/>
                        <a:pt x="49910" y="53613"/>
                      </a:cubicBezTo>
                      <a:lnTo>
                        <a:pt x="49910" y="33027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8" name="Forma libre: forma 1037">
                  <a:extLst>
                    <a:ext uri="{FF2B5EF4-FFF2-40B4-BE49-F238E27FC236}">
                      <a16:creationId xmlns:a16="http://schemas.microsoft.com/office/drawing/2014/main" id="{A3194C98-D604-3740-9460-D6F2D1619AD5}"/>
                    </a:ext>
                  </a:extLst>
                </p:cNvPr>
                <p:cNvSpPr/>
                <p:nvPr/>
              </p:nvSpPr>
              <p:spPr>
                <a:xfrm>
                  <a:off x="2071523" y="4100120"/>
                  <a:ext cx="40697" cy="47063"/>
                </a:xfrm>
                <a:custGeom>
                  <a:avLst/>
                  <a:gdLst>
                    <a:gd name="connsiteX0" fmla="*/ 0 w 57759"/>
                    <a:gd name="connsiteY0" fmla="*/ 37173 h 66793"/>
                    <a:gd name="connsiteX1" fmla="*/ 0 w 57759"/>
                    <a:gd name="connsiteY1" fmla="*/ 0 h 66793"/>
                    <a:gd name="connsiteX2" fmla="*/ 12292 w 57759"/>
                    <a:gd name="connsiteY2" fmla="*/ 0 h 66793"/>
                    <a:gd name="connsiteX3" fmla="*/ 12292 w 57759"/>
                    <a:gd name="connsiteY3" fmla="*/ 36729 h 66793"/>
                    <a:gd name="connsiteX4" fmla="*/ 29028 w 57759"/>
                    <a:gd name="connsiteY4" fmla="*/ 56130 h 66793"/>
                    <a:gd name="connsiteX5" fmla="*/ 45763 w 57759"/>
                    <a:gd name="connsiteY5" fmla="*/ 36729 h 66793"/>
                    <a:gd name="connsiteX6" fmla="*/ 45763 w 57759"/>
                    <a:gd name="connsiteY6" fmla="*/ 0 h 66793"/>
                    <a:gd name="connsiteX7" fmla="*/ 57759 w 57759"/>
                    <a:gd name="connsiteY7" fmla="*/ 0 h 66793"/>
                    <a:gd name="connsiteX8" fmla="*/ 57759 w 57759"/>
                    <a:gd name="connsiteY8" fmla="*/ 37173 h 66793"/>
                    <a:gd name="connsiteX9" fmla="*/ 28880 w 57759"/>
                    <a:gd name="connsiteY9" fmla="*/ 66794 h 66793"/>
                    <a:gd name="connsiteX10" fmla="*/ 0 w 57759"/>
                    <a:gd name="connsiteY10" fmla="*/ 37173 h 6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759" h="66793">
                      <a:moveTo>
                        <a:pt x="0" y="37173"/>
                      </a:moveTo>
                      <a:lnTo>
                        <a:pt x="0" y="0"/>
                      </a:lnTo>
                      <a:lnTo>
                        <a:pt x="12292" y="0"/>
                      </a:lnTo>
                      <a:lnTo>
                        <a:pt x="12292" y="36729"/>
                      </a:lnTo>
                      <a:cubicBezTo>
                        <a:pt x="12292" y="50354"/>
                        <a:pt x="18364" y="56130"/>
                        <a:pt x="29028" y="56130"/>
                      </a:cubicBezTo>
                      <a:cubicBezTo>
                        <a:pt x="39691" y="56130"/>
                        <a:pt x="45763" y="50206"/>
                        <a:pt x="45763" y="36729"/>
                      </a:cubicBezTo>
                      <a:lnTo>
                        <a:pt x="45763" y="0"/>
                      </a:lnTo>
                      <a:lnTo>
                        <a:pt x="57759" y="0"/>
                      </a:lnTo>
                      <a:lnTo>
                        <a:pt x="57759" y="37173"/>
                      </a:lnTo>
                      <a:cubicBezTo>
                        <a:pt x="57759" y="56427"/>
                        <a:pt x="46948" y="66794"/>
                        <a:pt x="28880" y="66794"/>
                      </a:cubicBezTo>
                      <a:cubicBezTo>
                        <a:pt x="10811" y="66794"/>
                        <a:pt x="0" y="56279"/>
                        <a:pt x="0" y="37173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39" name="Forma libre: forma 1038">
                  <a:extLst>
                    <a:ext uri="{FF2B5EF4-FFF2-40B4-BE49-F238E27FC236}">
                      <a16:creationId xmlns:a16="http://schemas.microsoft.com/office/drawing/2014/main" id="{76DC1B19-03CA-2B05-1254-85D2412D0B0E}"/>
                    </a:ext>
                  </a:extLst>
                </p:cNvPr>
                <p:cNvSpPr/>
                <p:nvPr/>
              </p:nvSpPr>
              <p:spPr>
                <a:xfrm>
                  <a:off x="2131735" y="4100120"/>
                  <a:ext cx="39654" cy="46437"/>
                </a:xfrm>
                <a:custGeom>
                  <a:avLst/>
                  <a:gdLst>
                    <a:gd name="connsiteX0" fmla="*/ 43246 w 56278"/>
                    <a:gd name="connsiteY0" fmla="*/ 65905 h 65905"/>
                    <a:gd name="connsiteX1" fmla="*/ 29768 w 56278"/>
                    <a:gd name="connsiteY1" fmla="*/ 46652 h 65905"/>
                    <a:gd name="connsiteX2" fmla="*/ 27251 w 56278"/>
                    <a:gd name="connsiteY2" fmla="*/ 46652 h 65905"/>
                    <a:gd name="connsiteX3" fmla="*/ 12292 w 56278"/>
                    <a:gd name="connsiteY3" fmla="*/ 46652 h 65905"/>
                    <a:gd name="connsiteX4" fmla="*/ 12292 w 56278"/>
                    <a:gd name="connsiteY4" fmla="*/ 65905 h 65905"/>
                    <a:gd name="connsiteX5" fmla="*/ 0 w 56278"/>
                    <a:gd name="connsiteY5" fmla="*/ 65905 h 65905"/>
                    <a:gd name="connsiteX6" fmla="*/ 0 w 56278"/>
                    <a:gd name="connsiteY6" fmla="*/ 0 h 65905"/>
                    <a:gd name="connsiteX7" fmla="*/ 27102 w 56278"/>
                    <a:gd name="connsiteY7" fmla="*/ 0 h 65905"/>
                    <a:gd name="connsiteX8" fmla="*/ 55242 w 56278"/>
                    <a:gd name="connsiteY8" fmla="*/ 23400 h 65905"/>
                    <a:gd name="connsiteX9" fmla="*/ 41172 w 56278"/>
                    <a:gd name="connsiteY9" fmla="*/ 44282 h 65905"/>
                    <a:gd name="connsiteX10" fmla="*/ 56278 w 56278"/>
                    <a:gd name="connsiteY10" fmla="*/ 65905 h 65905"/>
                    <a:gd name="connsiteX11" fmla="*/ 43097 w 56278"/>
                    <a:gd name="connsiteY11" fmla="*/ 65905 h 65905"/>
                    <a:gd name="connsiteX12" fmla="*/ 26658 w 56278"/>
                    <a:gd name="connsiteY12" fmla="*/ 10367 h 65905"/>
                    <a:gd name="connsiteX13" fmla="*/ 12292 w 56278"/>
                    <a:gd name="connsiteY13" fmla="*/ 10367 h 65905"/>
                    <a:gd name="connsiteX14" fmla="*/ 12292 w 56278"/>
                    <a:gd name="connsiteY14" fmla="*/ 36581 h 65905"/>
                    <a:gd name="connsiteX15" fmla="*/ 26658 w 56278"/>
                    <a:gd name="connsiteY15" fmla="*/ 36581 h 65905"/>
                    <a:gd name="connsiteX16" fmla="*/ 42949 w 56278"/>
                    <a:gd name="connsiteY16" fmla="*/ 23400 h 65905"/>
                    <a:gd name="connsiteX17" fmla="*/ 26658 w 56278"/>
                    <a:gd name="connsiteY17" fmla="*/ 10367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6278" h="65905">
                      <a:moveTo>
                        <a:pt x="43246" y="65905"/>
                      </a:moveTo>
                      <a:lnTo>
                        <a:pt x="29768" y="46652"/>
                      </a:lnTo>
                      <a:cubicBezTo>
                        <a:pt x="28880" y="46652"/>
                        <a:pt x="28139" y="46652"/>
                        <a:pt x="27251" y="46652"/>
                      </a:cubicBezTo>
                      <a:lnTo>
                        <a:pt x="12292" y="46652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27102" y="0"/>
                      </a:lnTo>
                      <a:cubicBezTo>
                        <a:pt x="44430" y="0"/>
                        <a:pt x="55242" y="8886"/>
                        <a:pt x="55242" y="23400"/>
                      </a:cubicBezTo>
                      <a:cubicBezTo>
                        <a:pt x="55242" y="33323"/>
                        <a:pt x="50206" y="40728"/>
                        <a:pt x="41172" y="44282"/>
                      </a:cubicBezTo>
                      <a:lnTo>
                        <a:pt x="56278" y="65905"/>
                      </a:lnTo>
                      <a:lnTo>
                        <a:pt x="43097" y="65905"/>
                      </a:lnTo>
                      <a:close/>
                      <a:moveTo>
                        <a:pt x="26658" y="10367"/>
                      </a:moveTo>
                      <a:lnTo>
                        <a:pt x="12292" y="10367"/>
                      </a:lnTo>
                      <a:lnTo>
                        <a:pt x="12292" y="36581"/>
                      </a:lnTo>
                      <a:lnTo>
                        <a:pt x="26658" y="36581"/>
                      </a:lnTo>
                      <a:cubicBezTo>
                        <a:pt x="37321" y="36581"/>
                        <a:pt x="42949" y="31694"/>
                        <a:pt x="42949" y="23400"/>
                      </a:cubicBezTo>
                      <a:cubicBezTo>
                        <a:pt x="42949" y="15106"/>
                        <a:pt x="37321" y="10367"/>
                        <a:pt x="26658" y="10367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0" name="Forma libre: forma 1039">
                  <a:extLst>
                    <a:ext uri="{FF2B5EF4-FFF2-40B4-BE49-F238E27FC236}">
                      <a16:creationId xmlns:a16="http://schemas.microsoft.com/office/drawing/2014/main" id="{E05C6DB7-FC39-2B99-B13D-5086D029ABC4}"/>
                    </a:ext>
                  </a:extLst>
                </p:cNvPr>
                <p:cNvSpPr/>
                <p:nvPr/>
              </p:nvSpPr>
              <p:spPr>
                <a:xfrm>
                  <a:off x="2187876" y="4100120"/>
                  <a:ext cx="8661" cy="46437"/>
                </a:xfrm>
                <a:custGeom>
                  <a:avLst/>
                  <a:gdLst>
                    <a:gd name="connsiteX0" fmla="*/ 0 w 12292"/>
                    <a:gd name="connsiteY0" fmla="*/ 0 h 65905"/>
                    <a:gd name="connsiteX1" fmla="*/ 12292 w 12292"/>
                    <a:gd name="connsiteY1" fmla="*/ 0 h 65905"/>
                    <a:gd name="connsiteX2" fmla="*/ 12292 w 12292"/>
                    <a:gd name="connsiteY2" fmla="*/ 65905 h 65905"/>
                    <a:gd name="connsiteX3" fmla="*/ 0 w 12292"/>
                    <a:gd name="connsiteY3" fmla="*/ 65905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92" h="65905">
                      <a:moveTo>
                        <a:pt x="0" y="0"/>
                      </a:moveTo>
                      <a:lnTo>
                        <a:pt x="12292" y="0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1" name="Forma libre: forma 1040">
                  <a:extLst>
                    <a:ext uri="{FF2B5EF4-FFF2-40B4-BE49-F238E27FC236}">
                      <a16:creationId xmlns:a16="http://schemas.microsoft.com/office/drawing/2014/main" id="{66E9D666-7354-ADDF-2889-093F9873E21F}"/>
                    </a:ext>
                  </a:extLst>
                </p:cNvPr>
                <p:cNvSpPr/>
                <p:nvPr/>
              </p:nvSpPr>
              <p:spPr>
                <a:xfrm>
                  <a:off x="2216678" y="4100120"/>
                  <a:ext cx="45706" cy="46541"/>
                </a:xfrm>
                <a:custGeom>
                  <a:avLst/>
                  <a:gdLst>
                    <a:gd name="connsiteX0" fmla="*/ 0 w 64868"/>
                    <a:gd name="connsiteY0" fmla="*/ 0 h 66053"/>
                    <a:gd name="connsiteX1" fmla="*/ 28880 w 64868"/>
                    <a:gd name="connsiteY1" fmla="*/ 0 h 66053"/>
                    <a:gd name="connsiteX2" fmla="*/ 64868 w 64868"/>
                    <a:gd name="connsiteY2" fmla="*/ 33027 h 66053"/>
                    <a:gd name="connsiteX3" fmla="*/ 28880 w 64868"/>
                    <a:gd name="connsiteY3" fmla="*/ 66053 h 66053"/>
                    <a:gd name="connsiteX4" fmla="*/ 0 w 64868"/>
                    <a:gd name="connsiteY4" fmla="*/ 66053 h 66053"/>
                    <a:gd name="connsiteX5" fmla="*/ 0 w 64868"/>
                    <a:gd name="connsiteY5" fmla="*/ 148 h 66053"/>
                    <a:gd name="connsiteX6" fmla="*/ 28287 w 64868"/>
                    <a:gd name="connsiteY6" fmla="*/ 55538 h 66053"/>
                    <a:gd name="connsiteX7" fmla="*/ 52428 w 64868"/>
                    <a:gd name="connsiteY7" fmla="*/ 32879 h 66053"/>
                    <a:gd name="connsiteX8" fmla="*/ 28287 w 64868"/>
                    <a:gd name="connsiteY8" fmla="*/ 10219 h 66053"/>
                    <a:gd name="connsiteX9" fmla="*/ 12292 w 64868"/>
                    <a:gd name="connsiteY9" fmla="*/ 10219 h 66053"/>
                    <a:gd name="connsiteX10" fmla="*/ 12292 w 64868"/>
                    <a:gd name="connsiteY10" fmla="*/ 55390 h 66053"/>
                    <a:gd name="connsiteX11" fmla="*/ 28287 w 64868"/>
                    <a:gd name="connsiteY11" fmla="*/ 55390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68" h="66053">
                      <a:moveTo>
                        <a:pt x="0" y="0"/>
                      </a:moveTo>
                      <a:lnTo>
                        <a:pt x="28880" y="0"/>
                      </a:lnTo>
                      <a:cubicBezTo>
                        <a:pt x="50206" y="0"/>
                        <a:pt x="64868" y="13181"/>
                        <a:pt x="64868" y="33027"/>
                      </a:cubicBezTo>
                      <a:cubicBezTo>
                        <a:pt x="64868" y="52872"/>
                        <a:pt x="50206" y="66053"/>
                        <a:pt x="28880" y="66053"/>
                      </a:cubicBezTo>
                      <a:lnTo>
                        <a:pt x="0" y="66053"/>
                      </a:lnTo>
                      <a:lnTo>
                        <a:pt x="0" y="148"/>
                      </a:lnTo>
                      <a:close/>
                      <a:moveTo>
                        <a:pt x="28287" y="55538"/>
                      </a:moveTo>
                      <a:cubicBezTo>
                        <a:pt x="42949" y="55538"/>
                        <a:pt x="52428" y="46652"/>
                        <a:pt x="52428" y="32879"/>
                      </a:cubicBezTo>
                      <a:cubicBezTo>
                        <a:pt x="52428" y="19105"/>
                        <a:pt x="42949" y="10219"/>
                        <a:pt x="28287" y="10219"/>
                      </a:cubicBezTo>
                      <a:lnTo>
                        <a:pt x="12292" y="10219"/>
                      </a:lnTo>
                      <a:lnTo>
                        <a:pt x="12292" y="55390"/>
                      </a:lnTo>
                      <a:lnTo>
                        <a:pt x="28287" y="5539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2" name="Forma libre: forma 1041">
                  <a:extLst>
                    <a:ext uri="{FF2B5EF4-FFF2-40B4-BE49-F238E27FC236}">
                      <a16:creationId xmlns:a16="http://schemas.microsoft.com/office/drawing/2014/main" id="{FC73BFFA-5EBD-EAED-B526-0F756B3F1E9E}"/>
                    </a:ext>
                  </a:extLst>
                </p:cNvPr>
                <p:cNvSpPr/>
                <p:nvPr/>
              </p:nvSpPr>
              <p:spPr>
                <a:xfrm>
                  <a:off x="2271776" y="4100120"/>
                  <a:ext cx="50297" cy="46437"/>
                </a:xfrm>
                <a:custGeom>
                  <a:avLst/>
                  <a:gdLst>
                    <a:gd name="connsiteX0" fmla="*/ 52132 w 71384"/>
                    <a:gd name="connsiteY0" fmla="*/ 50651 h 65905"/>
                    <a:gd name="connsiteX1" fmla="*/ 19105 w 71384"/>
                    <a:gd name="connsiteY1" fmla="*/ 50651 h 65905"/>
                    <a:gd name="connsiteX2" fmla="*/ 12588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6 w 71384"/>
                    <a:gd name="connsiteY5" fmla="*/ 0 h 65905"/>
                    <a:gd name="connsiteX6" fmla="*/ 71385 w 71384"/>
                    <a:gd name="connsiteY6" fmla="*/ 65905 h 65905"/>
                    <a:gd name="connsiteX7" fmla="*/ 58648 w 71384"/>
                    <a:gd name="connsiteY7" fmla="*/ 65905 h 65905"/>
                    <a:gd name="connsiteX8" fmla="*/ 51984 w 71384"/>
                    <a:gd name="connsiteY8" fmla="*/ 50651 h 65905"/>
                    <a:gd name="connsiteX9" fmla="*/ 48133 w 71384"/>
                    <a:gd name="connsiteY9" fmla="*/ 41024 h 65905"/>
                    <a:gd name="connsiteX10" fmla="*/ 35692 w 71384"/>
                    <a:gd name="connsiteY10" fmla="*/ 12144 h 65905"/>
                    <a:gd name="connsiteX11" fmla="*/ 23400 w 71384"/>
                    <a:gd name="connsiteY11" fmla="*/ 41024 h 65905"/>
                    <a:gd name="connsiteX12" fmla="*/ 48133 w 71384"/>
                    <a:gd name="connsiteY12" fmla="*/ 41024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2132" y="50651"/>
                      </a:moveTo>
                      <a:lnTo>
                        <a:pt x="19105" y="50651"/>
                      </a:lnTo>
                      <a:lnTo>
                        <a:pt x="12588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6" y="0"/>
                      </a:lnTo>
                      <a:lnTo>
                        <a:pt x="71385" y="65905"/>
                      </a:lnTo>
                      <a:lnTo>
                        <a:pt x="58648" y="65905"/>
                      </a:lnTo>
                      <a:lnTo>
                        <a:pt x="51984" y="50651"/>
                      </a:lnTo>
                      <a:close/>
                      <a:moveTo>
                        <a:pt x="48133" y="41024"/>
                      </a:moveTo>
                      <a:lnTo>
                        <a:pt x="35692" y="12144"/>
                      </a:lnTo>
                      <a:lnTo>
                        <a:pt x="23400" y="41024"/>
                      </a:lnTo>
                      <a:lnTo>
                        <a:pt x="48133" y="41024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3" name="Forma libre: forma 1042">
                  <a:extLst>
                    <a:ext uri="{FF2B5EF4-FFF2-40B4-BE49-F238E27FC236}">
                      <a16:creationId xmlns:a16="http://schemas.microsoft.com/office/drawing/2014/main" id="{A9E40348-2551-CE25-B1B1-F2C8E0F1861A}"/>
                    </a:ext>
                  </a:extLst>
                </p:cNvPr>
                <p:cNvSpPr/>
                <p:nvPr/>
              </p:nvSpPr>
              <p:spPr>
                <a:xfrm>
                  <a:off x="2335640" y="4100120"/>
                  <a:ext cx="45706" cy="46541"/>
                </a:xfrm>
                <a:custGeom>
                  <a:avLst/>
                  <a:gdLst>
                    <a:gd name="connsiteX0" fmla="*/ 0 w 64868"/>
                    <a:gd name="connsiteY0" fmla="*/ 0 h 66053"/>
                    <a:gd name="connsiteX1" fmla="*/ 28880 w 64868"/>
                    <a:gd name="connsiteY1" fmla="*/ 0 h 66053"/>
                    <a:gd name="connsiteX2" fmla="*/ 64868 w 64868"/>
                    <a:gd name="connsiteY2" fmla="*/ 33027 h 66053"/>
                    <a:gd name="connsiteX3" fmla="*/ 28880 w 64868"/>
                    <a:gd name="connsiteY3" fmla="*/ 66053 h 66053"/>
                    <a:gd name="connsiteX4" fmla="*/ 0 w 64868"/>
                    <a:gd name="connsiteY4" fmla="*/ 66053 h 66053"/>
                    <a:gd name="connsiteX5" fmla="*/ 0 w 64868"/>
                    <a:gd name="connsiteY5" fmla="*/ 148 h 66053"/>
                    <a:gd name="connsiteX6" fmla="*/ 28287 w 64868"/>
                    <a:gd name="connsiteY6" fmla="*/ 55538 h 66053"/>
                    <a:gd name="connsiteX7" fmla="*/ 52428 w 64868"/>
                    <a:gd name="connsiteY7" fmla="*/ 32879 h 66053"/>
                    <a:gd name="connsiteX8" fmla="*/ 28287 w 64868"/>
                    <a:gd name="connsiteY8" fmla="*/ 10219 h 66053"/>
                    <a:gd name="connsiteX9" fmla="*/ 12292 w 64868"/>
                    <a:gd name="connsiteY9" fmla="*/ 10219 h 66053"/>
                    <a:gd name="connsiteX10" fmla="*/ 12292 w 64868"/>
                    <a:gd name="connsiteY10" fmla="*/ 55390 h 66053"/>
                    <a:gd name="connsiteX11" fmla="*/ 28287 w 64868"/>
                    <a:gd name="connsiteY11" fmla="*/ 55390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68" h="66053">
                      <a:moveTo>
                        <a:pt x="0" y="0"/>
                      </a:moveTo>
                      <a:lnTo>
                        <a:pt x="28880" y="0"/>
                      </a:lnTo>
                      <a:cubicBezTo>
                        <a:pt x="50206" y="0"/>
                        <a:pt x="64868" y="13181"/>
                        <a:pt x="64868" y="33027"/>
                      </a:cubicBezTo>
                      <a:cubicBezTo>
                        <a:pt x="64868" y="52872"/>
                        <a:pt x="50206" y="66053"/>
                        <a:pt x="28880" y="66053"/>
                      </a:cubicBezTo>
                      <a:lnTo>
                        <a:pt x="0" y="66053"/>
                      </a:lnTo>
                      <a:lnTo>
                        <a:pt x="0" y="148"/>
                      </a:lnTo>
                      <a:close/>
                      <a:moveTo>
                        <a:pt x="28287" y="55538"/>
                      </a:moveTo>
                      <a:cubicBezTo>
                        <a:pt x="42949" y="55538"/>
                        <a:pt x="52428" y="46652"/>
                        <a:pt x="52428" y="32879"/>
                      </a:cubicBezTo>
                      <a:cubicBezTo>
                        <a:pt x="52428" y="19105"/>
                        <a:pt x="42949" y="10219"/>
                        <a:pt x="28287" y="10219"/>
                      </a:cubicBezTo>
                      <a:lnTo>
                        <a:pt x="12292" y="10219"/>
                      </a:lnTo>
                      <a:lnTo>
                        <a:pt x="12292" y="55390"/>
                      </a:lnTo>
                      <a:lnTo>
                        <a:pt x="28287" y="5539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4" name="Forma libre: forma 1043">
                  <a:extLst>
                    <a:ext uri="{FF2B5EF4-FFF2-40B4-BE49-F238E27FC236}">
                      <a16:creationId xmlns:a16="http://schemas.microsoft.com/office/drawing/2014/main" id="{772FF64E-CF01-17E0-51CA-2AB11BF8399A}"/>
                    </a:ext>
                  </a:extLst>
                </p:cNvPr>
                <p:cNvSpPr/>
                <p:nvPr/>
              </p:nvSpPr>
              <p:spPr>
                <a:xfrm>
                  <a:off x="2417139" y="4100120"/>
                  <a:ext cx="45080" cy="46437"/>
                </a:xfrm>
                <a:custGeom>
                  <a:avLst/>
                  <a:gdLst>
                    <a:gd name="connsiteX0" fmla="*/ 38062 w 63979"/>
                    <a:gd name="connsiteY0" fmla="*/ 42653 h 65905"/>
                    <a:gd name="connsiteX1" fmla="*/ 38062 w 63979"/>
                    <a:gd name="connsiteY1" fmla="*/ 65905 h 65905"/>
                    <a:gd name="connsiteX2" fmla="*/ 25918 w 63979"/>
                    <a:gd name="connsiteY2" fmla="*/ 65905 h 65905"/>
                    <a:gd name="connsiteX3" fmla="*/ 25918 w 63979"/>
                    <a:gd name="connsiteY3" fmla="*/ 42949 h 65905"/>
                    <a:gd name="connsiteX4" fmla="*/ 0 w 63979"/>
                    <a:gd name="connsiteY4" fmla="*/ 0 h 65905"/>
                    <a:gd name="connsiteX5" fmla="*/ 13033 w 63979"/>
                    <a:gd name="connsiteY5" fmla="*/ 0 h 65905"/>
                    <a:gd name="connsiteX6" fmla="*/ 32434 w 63979"/>
                    <a:gd name="connsiteY6" fmla="*/ 32138 h 65905"/>
                    <a:gd name="connsiteX7" fmla="*/ 51835 w 63979"/>
                    <a:gd name="connsiteY7" fmla="*/ 0 h 65905"/>
                    <a:gd name="connsiteX8" fmla="*/ 63980 w 63979"/>
                    <a:gd name="connsiteY8" fmla="*/ 0 h 65905"/>
                    <a:gd name="connsiteX9" fmla="*/ 38062 w 63979"/>
                    <a:gd name="connsiteY9" fmla="*/ 42653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3979" h="65905">
                      <a:moveTo>
                        <a:pt x="38062" y="42653"/>
                      </a:moveTo>
                      <a:lnTo>
                        <a:pt x="38062" y="65905"/>
                      </a:lnTo>
                      <a:lnTo>
                        <a:pt x="25918" y="65905"/>
                      </a:lnTo>
                      <a:lnTo>
                        <a:pt x="25918" y="42949"/>
                      </a:lnTo>
                      <a:lnTo>
                        <a:pt x="0" y="0"/>
                      </a:lnTo>
                      <a:lnTo>
                        <a:pt x="13033" y="0"/>
                      </a:lnTo>
                      <a:lnTo>
                        <a:pt x="32434" y="32138"/>
                      </a:lnTo>
                      <a:lnTo>
                        <a:pt x="51835" y="0"/>
                      </a:lnTo>
                      <a:lnTo>
                        <a:pt x="63980" y="0"/>
                      </a:lnTo>
                      <a:lnTo>
                        <a:pt x="38062" y="42653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5" name="Forma libre: forma 1044">
                  <a:extLst>
                    <a:ext uri="{FF2B5EF4-FFF2-40B4-BE49-F238E27FC236}">
                      <a16:creationId xmlns:a16="http://schemas.microsoft.com/office/drawing/2014/main" id="{70EBA56A-7F5B-E965-6849-1C9C106A9929}"/>
                    </a:ext>
                  </a:extLst>
                </p:cNvPr>
                <p:cNvSpPr/>
                <p:nvPr/>
              </p:nvSpPr>
              <p:spPr>
                <a:xfrm>
                  <a:off x="1235659" y="4182454"/>
                  <a:ext cx="38923" cy="46437"/>
                </a:xfrm>
                <a:custGeom>
                  <a:avLst/>
                  <a:gdLst>
                    <a:gd name="connsiteX0" fmla="*/ 55242 w 55241"/>
                    <a:gd name="connsiteY0" fmla="*/ 23548 h 65905"/>
                    <a:gd name="connsiteX1" fmla="*/ 27251 w 55241"/>
                    <a:gd name="connsiteY1" fmla="*/ 46948 h 65905"/>
                    <a:gd name="connsiteX2" fmla="*/ 12292 w 55241"/>
                    <a:gd name="connsiteY2" fmla="*/ 46948 h 65905"/>
                    <a:gd name="connsiteX3" fmla="*/ 12292 w 55241"/>
                    <a:gd name="connsiteY3" fmla="*/ 65905 h 65905"/>
                    <a:gd name="connsiteX4" fmla="*/ 0 w 55241"/>
                    <a:gd name="connsiteY4" fmla="*/ 65905 h 65905"/>
                    <a:gd name="connsiteX5" fmla="*/ 0 w 55241"/>
                    <a:gd name="connsiteY5" fmla="*/ 0 h 65905"/>
                    <a:gd name="connsiteX6" fmla="*/ 27103 w 55241"/>
                    <a:gd name="connsiteY6" fmla="*/ 0 h 65905"/>
                    <a:gd name="connsiteX7" fmla="*/ 55094 w 55241"/>
                    <a:gd name="connsiteY7" fmla="*/ 23400 h 65905"/>
                    <a:gd name="connsiteX8" fmla="*/ 42949 w 55241"/>
                    <a:gd name="connsiteY8" fmla="*/ 23548 h 65905"/>
                    <a:gd name="connsiteX9" fmla="*/ 26658 w 55241"/>
                    <a:gd name="connsiteY9" fmla="*/ 10515 h 65905"/>
                    <a:gd name="connsiteX10" fmla="*/ 12292 w 55241"/>
                    <a:gd name="connsiteY10" fmla="*/ 10515 h 65905"/>
                    <a:gd name="connsiteX11" fmla="*/ 12292 w 55241"/>
                    <a:gd name="connsiteY11" fmla="*/ 36729 h 65905"/>
                    <a:gd name="connsiteX12" fmla="*/ 26658 w 55241"/>
                    <a:gd name="connsiteY12" fmla="*/ 36729 h 65905"/>
                    <a:gd name="connsiteX13" fmla="*/ 42949 w 55241"/>
                    <a:gd name="connsiteY13" fmla="*/ 2369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5241" h="65905">
                      <a:moveTo>
                        <a:pt x="55242" y="23548"/>
                      </a:moveTo>
                      <a:cubicBezTo>
                        <a:pt x="55242" y="38062"/>
                        <a:pt x="44430" y="46948"/>
                        <a:pt x="27251" y="46948"/>
                      </a:cubicBezTo>
                      <a:lnTo>
                        <a:pt x="12292" y="46948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27103" y="0"/>
                      </a:lnTo>
                      <a:cubicBezTo>
                        <a:pt x="44430" y="0"/>
                        <a:pt x="55094" y="8886"/>
                        <a:pt x="55094" y="23400"/>
                      </a:cubicBezTo>
                      <a:moveTo>
                        <a:pt x="42949" y="23548"/>
                      </a:moveTo>
                      <a:cubicBezTo>
                        <a:pt x="42949" y="15254"/>
                        <a:pt x="37322" y="10515"/>
                        <a:pt x="26658" y="10515"/>
                      </a:cubicBezTo>
                      <a:lnTo>
                        <a:pt x="12292" y="10515"/>
                      </a:lnTo>
                      <a:lnTo>
                        <a:pt x="12292" y="36729"/>
                      </a:lnTo>
                      <a:lnTo>
                        <a:pt x="26658" y="36729"/>
                      </a:lnTo>
                      <a:cubicBezTo>
                        <a:pt x="37470" y="36729"/>
                        <a:pt x="42949" y="31990"/>
                        <a:pt x="42949" y="23696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6" name="Forma libre: forma 1045">
                  <a:extLst>
                    <a:ext uri="{FF2B5EF4-FFF2-40B4-BE49-F238E27FC236}">
                      <a16:creationId xmlns:a16="http://schemas.microsoft.com/office/drawing/2014/main" id="{2F72C131-A6B8-01B0-405C-456A87A8D08C}"/>
                    </a:ext>
                  </a:extLst>
                </p:cNvPr>
                <p:cNvSpPr/>
                <p:nvPr/>
              </p:nvSpPr>
              <p:spPr>
                <a:xfrm>
                  <a:off x="1290757" y="4182454"/>
                  <a:ext cx="39654" cy="46437"/>
                </a:xfrm>
                <a:custGeom>
                  <a:avLst/>
                  <a:gdLst>
                    <a:gd name="connsiteX0" fmla="*/ 43246 w 56278"/>
                    <a:gd name="connsiteY0" fmla="*/ 65905 h 65905"/>
                    <a:gd name="connsiteX1" fmla="*/ 29768 w 56278"/>
                    <a:gd name="connsiteY1" fmla="*/ 46652 h 65905"/>
                    <a:gd name="connsiteX2" fmla="*/ 27251 w 56278"/>
                    <a:gd name="connsiteY2" fmla="*/ 46652 h 65905"/>
                    <a:gd name="connsiteX3" fmla="*/ 12292 w 56278"/>
                    <a:gd name="connsiteY3" fmla="*/ 46652 h 65905"/>
                    <a:gd name="connsiteX4" fmla="*/ 12292 w 56278"/>
                    <a:gd name="connsiteY4" fmla="*/ 65905 h 65905"/>
                    <a:gd name="connsiteX5" fmla="*/ 0 w 56278"/>
                    <a:gd name="connsiteY5" fmla="*/ 65905 h 65905"/>
                    <a:gd name="connsiteX6" fmla="*/ 0 w 56278"/>
                    <a:gd name="connsiteY6" fmla="*/ 0 h 65905"/>
                    <a:gd name="connsiteX7" fmla="*/ 27103 w 56278"/>
                    <a:gd name="connsiteY7" fmla="*/ 0 h 65905"/>
                    <a:gd name="connsiteX8" fmla="*/ 55242 w 56278"/>
                    <a:gd name="connsiteY8" fmla="*/ 23400 h 65905"/>
                    <a:gd name="connsiteX9" fmla="*/ 41172 w 56278"/>
                    <a:gd name="connsiteY9" fmla="*/ 44282 h 65905"/>
                    <a:gd name="connsiteX10" fmla="*/ 56279 w 56278"/>
                    <a:gd name="connsiteY10" fmla="*/ 65905 h 65905"/>
                    <a:gd name="connsiteX11" fmla="*/ 43098 w 56278"/>
                    <a:gd name="connsiteY11" fmla="*/ 65905 h 65905"/>
                    <a:gd name="connsiteX12" fmla="*/ 26658 w 56278"/>
                    <a:gd name="connsiteY12" fmla="*/ 10367 h 65905"/>
                    <a:gd name="connsiteX13" fmla="*/ 12292 w 56278"/>
                    <a:gd name="connsiteY13" fmla="*/ 10367 h 65905"/>
                    <a:gd name="connsiteX14" fmla="*/ 12292 w 56278"/>
                    <a:gd name="connsiteY14" fmla="*/ 36729 h 65905"/>
                    <a:gd name="connsiteX15" fmla="*/ 26658 w 56278"/>
                    <a:gd name="connsiteY15" fmla="*/ 36729 h 65905"/>
                    <a:gd name="connsiteX16" fmla="*/ 42949 w 56278"/>
                    <a:gd name="connsiteY16" fmla="*/ 23548 h 65905"/>
                    <a:gd name="connsiteX17" fmla="*/ 26658 w 56278"/>
                    <a:gd name="connsiteY17" fmla="*/ 10515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56278" h="65905">
                      <a:moveTo>
                        <a:pt x="43246" y="65905"/>
                      </a:moveTo>
                      <a:lnTo>
                        <a:pt x="29768" y="46652"/>
                      </a:lnTo>
                      <a:cubicBezTo>
                        <a:pt x="28880" y="46652"/>
                        <a:pt x="28139" y="46652"/>
                        <a:pt x="27251" y="46652"/>
                      </a:cubicBezTo>
                      <a:lnTo>
                        <a:pt x="12292" y="46652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27103" y="0"/>
                      </a:lnTo>
                      <a:cubicBezTo>
                        <a:pt x="44430" y="0"/>
                        <a:pt x="55242" y="8886"/>
                        <a:pt x="55242" y="23400"/>
                      </a:cubicBezTo>
                      <a:cubicBezTo>
                        <a:pt x="55242" y="33323"/>
                        <a:pt x="50206" y="40728"/>
                        <a:pt x="41172" y="44282"/>
                      </a:cubicBezTo>
                      <a:lnTo>
                        <a:pt x="56279" y="65905"/>
                      </a:lnTo>
                      <a:lnTo>
                        <a:pt x="43098" y="65905"/>
                      </a:lnTo>
                      <a:close/>
                      <a:moveTo>
                        <a:pt x="26658" y="10367"/>
                      </a:moveTo>
                      <a:lnTo>
                        <a:pt x="12292" y="10367"/>
                      </a:lnTo>
                      <a:lnTo>
                        <a:pt x="12292" y="36729"/>
                      </a:lnTo>
                      <a:lnTo>
                        <a:pt x="26658" y="36729"/>
                      </a:lnTo>
                      <a:cubicBezTo>
                        <a:pt x="37322" y="36729"/>
                        <a:pt x="42949" y="31842"/>
                        <a:pt x="42949" y="23548"/>
                      </a:cubicBezTo>
                      <a:cubicBezTo>
                        <a:pt x="42949" y="15254"/>
                        <a:pt x="37322" y="10515"/>
                        <a:pt x="26658" y="10515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7" name="Forma libre: forma 1046">
                  <a:extLst>
                    <a:ext uri="{FF2B5EF4-FFF2-40B4-BE49-F238E27FC236}">
                      <a16:creationId xmlns:a16="http://schemas.microsoft.com/office/drawing/2014/main" id="{7732C730-DB9B-C9E5-B3A1-E01F0572759D}"/>
                    </a:ext>
                  </a:extLst>
                </p:cNvPr>
                <p:cNvSpPr/>
                <p:nvPr/>
              </p:nvSpPr>
              <p:spPr>
                <a:xfrm>
                  <a:off x="1343560" y="4181828"/>
                  <a:ext cx="50089" cy="47793"/>
                </a:xfrm>
                <a:custGeom>
                  <a:avLst/>
                  <a:gdLst>
                    <a:gd name="connsiteX0" fmla="*/ 0 w 71088"/>
                    <a:gd name="connsiteY0" fmla="*/ 33915 h 67830"/>
                    <a:gd name="connsiteX1" fmla="*/ 35544 w 71088"/>
                    <a:gd name="connsiteY1" fmla="*/ 0 h 67830"/>
                    <a:gd name="connsiteX2" fmla="*/ 71089 w 71088"/>
                    <a:gd name="connsiteY2" fmla="*/ 33915 h 67830"/>
                    <a:gd name="connsiteX3" fmla="*/ 35544 w 71088"/>
                    <a:gd name="connsiteY3" fmla="*/ 67830 h 67830"/>
                    <a:gd name="connsiteX4" fmla="*/ 0 w 71088"/>
                    <a:gd name="connsiteY4" fmla="*/ 33915 h 67830"/>
                    <a:gd name="connsiteX5" fmla="*/ 58796 w 71088"/>
                    <a:gd name="connsiteY5" fmla="*/ 33915 h 67830"/>
                    <a:gd name="connsiteX6" fmla="*/ 35692 w 71088"/>
                    <a:gd name="connsiteY6" fmla="*/ 10811 h 67830"/>
                    <a:gd name="connsiteX7" fmla="*/ 12440 w 71088"/>
                    <a:gd name="connsiteY7" fmla="*/ 33915 h 67830"/>
                    <a:gd name="connsiteX8" fmla="*/ 35692 w 71088"/>
                    <a:gd name="connsiteY8" fmla="*/ 57019 h 67830"/>
                    <a:gd name="connsiteX9" fmla="*/ 58796 w 71088"/>
                    <a:gd name="connsiteY9" fmla="*/ 33915 h 67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1088" h="67830">
                      <a:moveTo>
                        <a:pt x="0" y="33915"/>
                      </a:moveTo>
                      <a:cubicBezTo>
                        <a:pt x="0" y="14366"/>
                        <a:pt x="15106" y="0"/>
                        <a:pt x="35544" y="0"/>
                      </a:cubicBezTo>
                      <a:cubicBezTo>
                        <a:pt x="55982" y="0"/>
                        <a:pt x="71089" y="14366"/>
                        <a:pt x="71089" y="33915"/>
                      </a:cubicBezTo>
                      <a:cubicBezTo>
                        <a:pt x="71089" y="53465"/>
                        <a:pt x="55982" y="67830"/>
                        <a:pt x="35544" y="67830"/>
                      </a:cubicBezTo>
                      <a:cubicBezTo>
                        <a:pt x="15106" y="67830"/>
                        <a:pt x="0" y="53465"/>
                        <a:pt x="0" y="33915"/>
                      </a:cubicBezTo>
                      <a:moveTo>
                        <a:pt x="58796" y="33915"/>
                      </a:moveTo>
                      <a:cubicBezTo>
                        <a:pt x="58796" y="20438"/>
                        <a:pt x="48873" y="10811"/>
                        <a:pt x="35692" y="10811"/>
                      </a:cubicBezTo>
                      <a:cubicBezTo>
                        <a:pt x="22511" y="10811"/>
                        <a:pt x="12440" y="20438"/>
                        <a:pt x="12440" y="33915"/>
                      </a:cubicBezTo>
                      <a:cubicBezTo>
                        <a:pt x="12440" y="47392"/>
                        <a:pt x="22363" y="57019"/>
                        <a:pt x="35692" y="57019"/>
                      </a:cubicBezTo>
                      <a:cubicBezTo>
                        <a:pt x="49022" y="57019"/>
                        <a:pt x="58796" y="47244"/>
                        <a:pt x="58796" y="33915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8" name="Forma libre: forma 1047">
                  <a:extLst>
                    <a:ext uri="{FF2B5EF4-FFF2-40B4-BE49-F238E27FC236}">
                      <a16:creationId xmlns:a16="http://schemas.microsoft.com/office/drawing/2014/main" id="{66859BAF-E578-2E1B-B089-F203A0CFC01E}"/>
                    </a:ext>
                  </a:extLst>
                </p:cNvPr>
                <p:cNvSpPr/>
                <p:nvPr/>
              </p:nvSpPr>
              <p:spPr>
                <a:xfrm>
                  <a:off x="1403771" y="4182454"/>
                  <a:ext cx="39445" cy="46437"/>
                </a:xfrm>
                <a:custGeom>
                  <a:avLst/>
                  <a:gdLst>
                    <a:gd name="connsiteX0" fmla="*/ 21771 w 55982"/>
                    <a:gd name="connsiteY0" fmla="*/ 10367 h 65905"/>
                    <a:gd name="connsiteX1" fmla="*/ 0 w 55982"/>
                    <a:gd name="connsiteY1" fmla="*/ 10367 h 65905"/>
                    <a:gd name="connsiteX2" fmla="*/ 0 w 55982"/>
                    <a:gd name="connsiteY2" fmla="*/ 0 h 65905"/>
                    <a:gd name="connsiteX3" fmla="*/ 55982 w 55982"/>
                    <a:gd name="connsiteY3" fmla="*/ 0 h 65905"/>
                    <a:gd name="connsiteX4" fmla="*/ 55982 w 55982"/>
                    <a:gd name="connsiteY4" fmla="*/ 10367 h 65905"/>
                    <a:gd name="connsiteX5" fmla="*/ 34063 w 55982"/>
                    <a:gd name="connsiteY5" fmla="*/ 10367 h 65905"/>
                    <a:gd name="connsiteX6" fmla="*/ 34063 w 55982"/>
                    <a:gd name="connsiteY6" fmla="*/ 65905 h 65905"/>
                    <a:gd name="connsiteX7" fmla="*/ 21771 w 55982"/>
                    <a:gd name="connsiteY7" fmla="*/ 65905 h 65905"/>
                    <a:gd name="connsiteX8" fmla="*/ 21771 w 55982"/>
                    <a:gd name="connsiteY8" fmla="*/ 10367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5982" h="65905">
                      <a:moveTo>
                        <a:pt x="21771" y="10367"/>
                      </a:moveTo>
                      <a:lnTo>
                        <a:pt x="0" y="10367"/>
                      </a:lnTo>
                      <a:lnTo>
                        <a:pt x="0" y="0"/>
                      </a:lnTo>
                      <a:lnTo>
                        <a:pt x="55982" y="0"/>
                      </a:lnTo>
                      <a:lnTo>
                        <a:pt x="55982" y="10367"/>
                      </a:lnTo>
                      <a:lnTo>
                        <a:pt x="34063" y="10367"/>
                      </a:lnTo>
                      <a:lnTo>
                        <a:pt x="34063" y="65905"/>
                      </a:lnTo>
                      <a:lnTo>
                        <a:pt x="21771" y="65905"/>
                      </a:lnTo>
                      <a:lnTo>
                        <a:pt x="21771" y="10367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49" name="Forma libre: forma 1048">
                  <a:extLst>
                    <a:ext uri="{FF2B5EF4-FFF2-40B4-BE49-F238E27FC236}">
                      <a16:creationId xmlns:a16="http://schemas.microsoft.com/office/drawing/2014/main" id="{AF320AD0-3668-C054-7200-D02D18232F07}"/>
                    </a:ext>
                  </a:extLst>
                </p:cNvPr>
                <p:cNvSpPr/>
                <p:nvPr/>
              </p:nvSpPr>
              <p:spPr>
                <a:xfrm>
                  <a:off x="1457199" y="4182454"/>
                  <a:ext cx="34853" cy="46437"/>
                </a:xfrm>
                <a:custGeom>
                  <a:avLst/>
                  <a:gdLst>
                    <a:gd name="connsiteX0" fmla="*/ 49466 w 49465"/>
                    <a:gd name="connsiteY0" fmla="*/ 55686 h 65905"/>
                    <a:gd name="connsiteX1" fmla="*/ 49466 w 49465"/>
                    <a:gd name="connsiteY1" fmla="*/ 65905 h 65905"/>
                    <a:gd name="connsiteX2" fmla="*/ 0 w 49465"/>
                    <a:gd name="connsiteY2" fmla="*/ 65905 h 65905"/>
                    <a:gd name="connsiteX3" fmla="*/ 0 w 49465"/>
                    <a:gd name="connsiteY3" fmla="*/ 0 h 65905"/>
                    <a:gd name="connsiteX4" fmla="*/ 48133 w 49465"/>
                    <a:gd name="connsiteY4" fmla="*/ 0 h 65905"/>
                    <a:gd name="connsiteX5" fmla="*/ 48133 w 49465"/>
                    <a:gd name="connsiteY5" fmla="*/ 10367 h 65905"/>
                    <a:gd name="connsiteX6" fmla="*/ 12292 w 49465"/>
                    <a:gd name="connsiteY6" fmla="*/ 10367 h 65905"/>
                    <a:gd name="connsiteX7" fmla="*/ 12292 w 49465"/>
                    <a:gd name="connsiteY7" fmla="*/ 27399 h 65905"/>
                    <a:gd name="connsiteX8" fmla="*/ 44134 w 49465"/>
                    <a:gd name="connsiteY8" fmla="*/ 27399 h 65905"/>
                    <a:gd name="connsiteX9" fmla="*/ 44134 w 49465"/>
                    <a:gd name="connsiteY9" fmla="*/ 37470 h 65905"/>
                    <a:gd name="connsiteX10" fmla="*/ 12292 w 49465"/>
                    <a:gd name="connsiteY10" fmla="*/ 37470 h 65905"/>
                    <a:gd name="connsiteX11" fmla="*/ 12292 w 49465"/>
                    <a:gd name="connsiteY11" fmla="*/ 55686 h 65905"/>
                    <a:gd name="connsiteX12" fmla="*/ 49466 w 49465"/>
                    <a:gd name="connsiteY12" fmla="*/ 55686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49465" h="65905">
                      <a:moveTo>
                        <a:pt x="49466" y="55686"/>
                      </a:moveTo>
                      <a:lnTo>
                        <a:pt x="49466" y="65905"/>
                      </a:lnTo>
                      <a:lnTo>
                        <a:pt x="0" y="65905"/>
                      </a:lnTo>
                      <a:lnTo>
                        <a:pt x="0" y="0"/>
                      </a:lnTo>
                      <a:lnTo>
                        <a:pt x="48133" y="0"/>
                      </a:lnTo>
                      <a:lnTo>
                        <a:pt x="48133" y="10367"/>
                      </a:lnTo>
                      <a:lnTo>
                        <a:pt x="12292" y="10367"/>
                      </a:lnTo>
                      <a:lnTo>
                        <a:pt x="12292" y="27399"/>
                      </a:lnTo>
                      <a:lnTo>
                        <a:pt x="44134" y="27399"/>
                      </a:lnTo>
                      <a:lnTo>
                        <a:pt x="44134" y="37470"/>
                      </a:lnTo>
                      <a:lnTo>
                        <a:pt x="12292" y="37470"/>
                      </a:lnTo>
                      <a:lnTo>
                        <a:pt x="12292" y="55686"/>
                      </a:lnTo>
                      <a:lnTo>
                        <a:pt x="49466" y="55686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0" name="Forma libre: forma 1049">
                  <a:extLst>
                    <a:ext uri="{FF2B5EF4-FFF2-40B4-BE49-F238E27FC236}">
                      <a16:creationId xmlns:a16="http://schemas.microsoft.com/office/drawing/2014/main" id="{0F27C821-6205-C0F5-1E4F-15D424308DB1}"/>
                    </a:ext>
                  </a:extLst>
                </p:cNvPr>
                <p:cNvSpPr/>
                <p:nvPr/>
              </p:nvSpPr>
              <p:spPr>
                <a:xfrm>
                  <a:off x="1505724" y="4181828"/>
                  <a:ext cx="43306" cy="47585"/>
                </a:xfrm>
                <a:custGeom>
                  <a:avLst/>
                  <a:gdLst>
                    <a:gd name="connsiteX0" fmla="*/ 0 w 61462"/>
                    <a:gd name="connsiteY0" fmla="*/ 33915 h 67534"/>
                    <a:gd name="connsiteX1" fmla="*/ 35396 w 61462"/>
                    <a:gd name="connsiteY1" fmla="*/ 0 h 67534"/>
                    <a:gd name="connsiteX2" fmla="*/ 61462 w 61462"/>
                    <a:gd name="connsiteY2" fmla="*/ 10960 h 67534"/>
                    <a:gd name="connsiteX3" fmla="*/ 53613 w 61462"/>
                    <a:gd name="connsiteY3" fmla="*/ 18365 h 67534"/>
                    <a:gd name="connsiteX4" fmla="*/ 35989 w 61462"/>
                    <a:gd name="connsiteY4" fmla="*/ 10663 h 67534"/>
                    <a:gd name="connsiteX5" fmla="*/ 12440 w 61462"/>
                    <a:gd name="connsiteY5" fmla="*/ 33767 h 67534"/>
                    <a:gd name="connsiteX6" fmla="*/ 35989 w 61462"/>
                    <a:gd name="connsiteY6" fmla="*/ 56871 h 67534"/>
                    <a:gd name="connsiteX7" fmla="*/ 53613 w 61462"/>
                    <a:gd name="connsiteY7" fmla="*/ 49022 h 67534"/>
                    <a:gd name="connsiteX8" fmla="*/ 61462 w 61462"/>
                    <a:gd name="connsiteY8" fmla="*/ 56575 h 67534"/>
                    <a:gd name="connsiteX9" fmla="*/ 35248 w 61462"/>
                    <a:gd name="connsiteY9" fmla="*/ 67534 h 67534"/>
                    <a:gd name="connsiteX10" fmla="*/ 0 w 61462"/>
                    <a:gd name="connsiteY10" fmla="*/ 33619 h 6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462" h="67534">
                      <a:moveTo>
                        <a:pt x="0" y="33915"/>
                      </a:moveTo>
                      <a:cubicBezTo>
                        <a:pt x="0" y="14218"/>
                        <a:pt x="15106" y="0"/>
                        <a:pt x="35396" y="0"/>
                      </a:cubicBezTo>
                      <a:cubicBezTo>
                        <a:pt x="46060" y="0"/>
                        <a:pt x="55390" y="3851"/>
                        <a:pt x="61462" y="10960"/>
                      </a:cubicBezTo>
                      <a:lnTo>
                        <a:pt x="53613" y="18365"/>
                      </a:lnTo>
                      <a:cubicBezTo>
                        <a:pt x="48725" y="13181"/>
                        <a:pt x="42801" y="10663"/>
                        <a:pt x="35989" y="10663"/>
                      </a:cubicBezTo>
                      <a:cubicBezTo>
                        <a:pt x="22363" y="10663"/>
                        <a:pt x="12440" y="20290"/>
                        <a:pt x="12440" y="33767"/>
                      </a:cubicBezTo>
                      <a:cubicBezTo>
                        <a:pt x="12440" y="47244"/>
                        <a:pt x="22363" y="56871"/>
                        <a:pt x="35989" y="56871"/>
                      </a:cubicBezTo>
                      <a:cubicBezTo>
                        <a:pt x="42801" y="56871"/>
                        <a:pt x="48725" y="54353"/>
                        <a:pt x="53613" y="49022"/>
                      </a:cubicBezTo>
                      <a:lnTo>
                        <a:pt x="61462" y="56575"/>
                      </a:lnTo>
                      <a:cubicBezTo>
                        <a:pt x="55390" y="63684"/>
                        <a:pt x="46060" y="67534"/>
                        <a:pt x="35248" y="67534"/>
                      </a:cubicBezTo>
                      <a:cubicBezTo>
                        <a:pt x="15106" y="67534"/>
                        <a:pt x="0" y="53317"/>
                        <a:pt x="0" y="33619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1" name="Forma libre: forma 1050">
                  <a:extLst>
                    <a:ext uri="{FF2B5EF4-FFF2-40B4-BE49-F238E27FC236}">
                      <a16:creationId xmlns:a16="http://schemas.microsoft.com/office/drawing/2014/main" id="{74EFB1DE-F53B-5B06-7168-8A1F67ADA7F3}"/>
                    </a:ext>
                  </a:extLst>
                </p:cNvPr>
                <p:cNvSpPr/>
                <p:nvPr/>
              </p:nvSpPr>
              <p:spPr>
                <a:xfrm>
                  <a:off x="1560613" y="4181828"/>
                  <a:ext cx="43306" cy="47585"/>
                </a:xfrm>
                <a:custGeom>
                  <a:avLst/>
                  <a:gdLst>
                    <a:gd name="connsiteX0" fmla="*/ 0 w 61462"/>
                    <a:gd name="connsiteY0" fmla="*/ 33915 h 67534"/>
                    <a:gd name="connsiteX1" fmla="*/ 35396 w 61462"/>
                    <a:gd name="connsiteY1" fmla="*/ 0 h 67534"/>
                    <a:gd name="connsiteX2" fmla="*/ 61462 w 61462"/>
                    <a:gd name="connsiteY2" fmla="*/ 10960 h 67534"/>
                    <a:gd name="connsiteX3" fmla="*/ 53613 w 61462"/>
                    <a:gd name="connsiteY3" fmla="*/ 18365 h 67534"/>
                    <a:gd name="connsiteX4" fmla="*/ 35989 w 61462"/>
                    <a:gd name="connsiteY4" fmla="*/ 10663 h 67534"/>
                    <a:gd name="connsiteX5" fmla="*/ 12441 w 61462"/>
                    <a:gd name="connsiteY5" fmla="*/ 33767 h 67534"/>
                    <a:gd name="connsiteX6" fmla="*/ 35989 w 61462"/>
                    <a:gd name="connsiteY6" fmla="*/ 56871 h 67534"/>
                    <a:gd name="connsiteX7" fmla="*/ 53613 w 61462"/>
                    <a:gd name="connsiteY7" fmla="*/ 49022 h 67534"/>
                    <a:gd name="connsiteX8" fmla="*/ 61462 w 61462"/>
                    <a:gd name="connsiteY8" fmla="*/ 56575 h 67534"/>
                    <a:gd name="connsiteX9" fmla="*/ 35248 w 61462"/>
                    <a:gd name="connsiteY9" fmla="*/ 67534 h 67534"/>
                    <a:gd name="connsiteX10" fmla="*/ 0 w 61462"/>
                    <a:gd name="connsiteY10" fmla="*/ 33619 h 6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462" h="67534">
                      <a:moveTo>
                        <a:pt x="0" y="33915"/>
                      </a:moveTo>
                      <a:cubicBezTo>
                        <a:pt x="0" y="14218"/>
                        <a:pt x="15106" y="0"/>
                        <a:pt x="35396" y="0"/>
                      </a:cubicBezTo>
                      <a:cubicBezTo>
                        <a:pt x="46060" y="0"/>
                        <a:pt x="55390" y="3851"/>
                        <a:pt x="61462" y="10960"/>
                      </a:cubicBezTo>
                      <a:lnTo>
                        <a:pt x="53613" y="18365"/>
                      </a:lnTo>
                      <a:cubicBezTo>
                        <a:pt x="48725" y="13181"/>
                        <a:pt x="42801" y="10663"/>
                        <a:pt x="35989" y="10663"/>
                      </a:cubicBezTo>
                      <a:cubicBezTo>
                        <a:pt x="22363" y="10663"/>
                        <a:pt x="12441" y="20290"/>
                        <a:pt x="12441" y="33767"/>
                      </a:cubicBezTo>
                      <a:cubicBezTo>
                        <a:pt x="12441" y="47244"/>
                        <a:pt x="22363" y="56871"/>
                        <a:pt x="35989" y="56871"/>
                      </a:cubicBezTo>
                      <a:cubicBezTo>
                        <a:pt x="42801" y="56871"/>
                        <a:pt x="48725" y="54353"/>
                        <a:pt x="53613" y="49022"/>
                      </a:cubicBezTo>
                      <a:lnTo>
                        <a:pt x="61462" y="56575"/>
                      </a:lnTo>
                      <a:cubicBezTo>
                        <a:pt x="55390" y="63684"/>
                        <a:pt x="46060" y="67534"/>
                        <a:pt x="35248" y="67534"/>
                      </a:cubicBezTo>
                      <a:cubicBezTo>
                        <a:pt x="15106" y="67534"/>
                        <a:pt x="0" y="53317"/>
                        <a:pt x="0" y="33619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2" name="Forma libre: forma 1051">
                  <a:extLst>
                    <a:ext uri="{FF2B5EF4-FFF2-40B4-BE49-F238E27FC236}">
                      <a16:creationId xmlns:a16="http://schemas.microsoft.com/office/drawing/2014/main" id="{A5E38061-F924-46A9-BF6E-B3EDE16F95A7}"/>
                    </a:ext>
                  </a:extLst>
                </p:cNvPr>
                <p:cNvSpPr/>
                <p:nvPr/>
              </p:nvSpPr>
              <p:spPr>
                <a:xfrm>
                  <a:off x="1619676" y="4182454"/>
                  <a:ext cx="8661" cy="46437"/>
                </a:xfrm>
                <a:custGeom>
                  <a:avLst/>
                  <a:gdLst>
                    <a:gd name="connsiteX0" fmla="*/ 0 w 12292"/>
                    <a:gd name="connsiteY0" fmla="*/ 0 h 65905"/>
                    <a:gd name="connsiteX1" fmla="*/ 12292 w 12292"/>
                    <a:gd name="connsiteY1" fmla="*/ 0 h 65905"/>
                    <a:gd name="connsiteX2" fmla="*/ 12292 w 12292"/>
                    <a:gd name="connsiteY2" fmla="*/ 65905 h 65905"/>
                    <a:gd name="connsiteX3" fmla="*/ 0 w 12292"/>
                    <a:gd name="connsiteY3" fmla="*/ 65905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92" h="65905">
                      <a:moveTo>
                        <a:pt x="0" y="0"/>
                      </a:moveTo>
                      <a:lnTo>
                        <a:pt x="12292" y="0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3" name="Forma libre: forma 1052">
                  <a:extLst>
                    <a:ext uri="{FF2B5EF4-FFF2-40B4-BE49-F238E27FC236}">
                      <a16:creationId xmlns:a16="http://schemas.microsoft.com/office/drawing/2014/main" id="{B0BBE2EF-BDC2-936C-95CD-DDA15766E478}"/>
                    </a:ext>
                  </a:extLst>
                </p:cNvPr>
                <p:cNvSpPr/>
                <p:nvPr/>
              </p:nvSpPr>
              <p:spPr>
                <a:xfrm>
                  <a:off x="1645139" y="4169618"/>
                  <a:ext cx="50089" cy="60003"/>
                </a:xfrm>
                <a:custGeom>
                  <a:avLst/>
                  <a:gdLst>
                    <a:gd name="connsiteX0" fmla="*/ 0 w 71088"/>
                    <a:gd name="connsiteY0" fmla="*/ 51243 h 85158"/>
                    <a:gd name="connsiteX1" fmla="*/ 35544 w 71088"/>
                    <a:gd name="connsiteY1" fmla="*/ 17328 h 85158"/>
                    <a:gd name="connsiteX2" fmla="*/ 71089 w 71088"/>
                    <a:gd name="connsiteY2" fmla="*/ 51243 h 85158"/>
                    <a:gd name="connsiteX3" fmla="*/ 35544 w 71088"/>
                    <a:gd name="connsiteY3" fmla="*/ 85158 h 85158"/>
                    <a:gd name="connsiteX4" fmla="*/ 0 w 71088"/>
                    <a:gd name="connsiteY4" fmla="*/ 51243 h 85158"/>
                    <a:gd name="connsiteX5" fmla="*/ 58648 w 71088"/>
                    <a:gd name="connsiteY5" fmla="*/ 51243 h 85158"/>
                    <a:gd name="connsiteX6" fmla="*/ 35396 w 71088"/>
                    <a:gd name="connsiteY6" fmla="*/ 28139 h 85158"/>
                    <a:gd name="connsiteX7" fmla="*/ 12144 w 71088"/>
                    <a:gd name="connsiteY7" fmla="*/ 51243 h 85158"/>
                    <a:gd name="connsiteX8" fmla="*/ 35396 w 71088"/>
                    <a:gd name="connsiteY8" fmla="*/ 74347 h 85158"/>
                    <a:gd name="connsiteX9" fmla="*/ 58648 w 71088"/>
                    <a:gd name="connsiteY9" fmla="*/ 51243 h 85158"/>
                    <a:gd name="connsiteX10" fmla="*/ 40284 w 71088"/>
                    <a:gd name="connsiteY10" fmla="*/ 0 h 85158"/>
                    <a:gd name="connsiteX11" fmla="*/ 54057 w 71088"/>
                    <a:gd name="connsiteY11" fmla="*/ 0 h 85158"/>
                    <a:gd name="connsiteX12" fmla="*/ 37618 w 71088"/>
                    <a:gd name="connsiteY12" fmla="*/ 12885 h 85158"/>
                    <a:gd name="connsiteX13" fmla="*/ 27399 w 71088"/>
                    <a:gd name="connsiteY13" fmla="*/ 12885 h 85158"/>
                    <a:gd name="connsiteX14" fmla="*/ 40135 w 71088"/>
                    <a:gd name="connsiteY14" fmla="*/ 0 h 85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1088" h="85158">
                      <a:moveTo>
                        <a:pt x="0" y="51243"/>
                      </a:moveTo>
                      <a:cubicBezTo>
                        <a:pt x="0" y="31694"/>
                        <a:pt x="15106" y="17328"/>
                        <a:pt x="35544" y="17328"/>
                      </a:cubicBezTo>
                      <a:cubicBezTo>
                        <a:pt x="55982" y="17328"/>
                        <a:pt x="71089" y="31694"/>
                        <a:pt x="71089" y="51243"/>
                      </a:cubicBezTo>
                      <a:cubicBezTo>
                        <a:pt x="71089" y="70792"/>
                        <a:pt x="55982" y="85158"/>
                        <a:pt x="35544" y="85158"/>
                      </a:cubicBezTo>
                      <a:cubicBezTo>
                        <a:pt x="15106" y="85158"/>
                        <a:pt x="0" y="70792"/>
                        <a:pt x="0" y="51243"/>
                      </a:cubicBezTo>
                      <a:moveTo>
                        <a:pt x="58648" y="51243"/>
                      </a:moveTo>
                      <a:cubicBezTo>
                        <a:pt x="58648" y="37766"/>
                        <a:pt x="48725" y="28139"/>
                        <a:pt x="35396" y="28139"/>
                      </a:cubicBezTo>
                      <a:cubicBezTo>
                        <a:pt x="22067" y="28139"/>
                        <a:pt x="12144" y="37766"/>
                        <a:pt x="12144" y="51243"/>
                      </a:cubicBezTo>
                      <a:cubicBezTo>
                        <a:pt x="12144" y="64720"/>
                        <a:pt x="22067" y="74347"/>
                        <a:pt x="35396" y="74347"/>
                      </a:cubicBezTo>
                      <a:cubicBezTo>
                        <a:pt x="48725" y="74347"/>
                        <a:pt x="58648" y="64720"/>
                        <a:pt x="58648" y="51243"/>
                      </a:cubicBezTo>
                      <a:moveTo>
                        <a:pt x="40284" y="0"/>
                      </a:moveTo>
                      <a:lnTo>
                        <a:pt x="54057" y="0"/>
                      </a:lnTo>
                      <a:lnTo>
                        <a:pt x="37618" y="12885"/>
                      </a:lnTo>
                      <a:lnTo>
                        <a:pt x="27399" y="12885"/>
                      </a:lnTo>
                      <a:lnTo>
                        <a:pt x="40135" y="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4" name="Forma libre: forma 1053">
                  <a:extLst>
                    <a:ext uri="{FF2B5EF4-FFF2-40B4-BE49-F238E27FC236}">
                      <a16:creationId xmlns:a16="http://schemas.microsoft.com/office/drawing/2014/main" id="{9BA53C5A-143E-8A8F-1BAB-FF51584010D4}"/>
                    </a:ext>
                  </a:extLst>
                </p:cNvPr>
                <p:cNvSpPr/>
                <p:nvPr/>
              </p:nvSpPr>
              <p:spPr>
                <a:xfrm>
                  <a:off x="1711924" y="4182454"/>
                  <a:ext cx="41324" cy="46541"/>
                </a:xfrm>
                <a:custGeom>
                  <a:avLst/>
                  <a:gdLst>
                    <a:gd name="connsiteX0" fmla="*/ 58648 w 58648"/>
                    <a:gd name="connsiteY0" fmla="*/ 0 h 66053"/>
                    <a:gd name="connsiteX1" fmla="*/ 58648 w 58648"/>
                    <a:gd name="connsiteY1" fmla="*/ 66053 h 66053"/>
                    <a:gd name="connsiteX2" fmla="*/ 48577 w 58648"/>
                    <a:gd name="connsiteY2" fmla="*/ 66053 h 66053"/>
                    <a:gd name="connsiteX3" fmla="*/ 12144 w 58648"/>
                    <a:gd name="connsiteY3" fmla="*/ 21327 h 66053"/>
                    <a:gd name="connsiteX4" fmla="*/ 12144 w 58648"/>
                    <a:gd name="connsiteY4" fmla="*/ 66053 h 66053"/>
                    <a:gd name="connsiteX5" fmla="*/ 0 w 58648"/>
                    <a:gd name="connsiteY5" fmla="*/ 66053 h 66053"/>
                    <a:gd name="connsiteX6" fmla="*/ 0 w 58648"/>
                    <a:gd name="connsiteY6" fmla="*/ 0 h 66053"/>
                    <a:gd name="connsiteX7" fmla="*/ 10071 w 58648"/>
                    <a:gd name="connsiteY7" fmla="*/ 0 h 66053"/>
                    <a:gd name="connsiteX8" fmla="*/ 46504 w 58648"/>
                    <a:gd name="connsiteY8" fmla="*/ 44727 h 66053"/>
                    <a:gd name="connsiteX9" fmla="*/ 46504 w 58648"/>
                    <a:gd name="connsiteY9" fmla="*/ 0 h 66053"/>
                    <a:gd name="connsiteX10" fmla="*/ 58648 w 58648"/>
                    <a:gd name="connsiteY10" fmla="*/ 0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648" h="66053">
                      <a:moveTo>
                        <a:pt x="58648" y="0"/>
                      </a:moveTo>
                      <a:lnTo>
                        <a:pt x="58648" y="66053"/>
                      </a:lnTo>
                      <a:lnTo>
                        <a:pt x="48577" y="66053"/>
                      </a:lnTo>
                      <a:lnTo>
                        <a:pt x="12144" y="21327"/>
                      </a:lnTo>
                      <a:lnTo>
                        <a:pt x="12144" y="66053"/>
                      </a:lnTo>
                      <a:lnTo>
                        <a:pt x="0" y="66053"/>
                      </a:lnTo>
                      <a:lnTo>
                        <a:pt x="0" y="0"/>
                      </a:lnTo>
                      <a:lnTo>
                        <a:pt x="10071" y="0"/>
                      </a:lnTo>
                      <a:lnTo>
                        <a:pt x="46504" y="44727"/>
                      </a:lnTo>
                      <a:lnTo>
                        <a:pt x="46504" y="0"/>
                      </a:lnTo>
                      <a:lnTo>
                        <a:pt x="58648" y="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5" name="Forma libre: forma 1054">
                  <a:extLst>
                    <a:ext uri="{FF2B5EF4-FFF2-40B4-BE49-F238E27FC236}">
                      <a16:creationId xmlns:a16="http://schemas.microsoft.com/office/drawing/2014/main" id="{A10FBD0D-0A9B-34A3-41D4-4F26372FE844}"/>
                    </a:ext>
                  </a:extLst>
                </p:cNvPr>
                <p:cNvSpPr/>
                <p:nvPr/>
              </p:nvSpPr>
              <p:spPr>
                <a:xfrm>
                  <a:off x="1795719" y="4181828"/>
                  <a:ext cx="43306" cy="47585"/>
                </a:xfrm>
                <a:custGeom>
                  <a:avLst/>
                  <a:gdLst>
                    <a:gd name="connsiteX0" fmla="*/ 148 w 61461"/>
                    <a:gd name="connsiteY0" fmla="*/ 33915 h 67534"/>
                    <a:gd name="connsiteX1" fmla="*/ 35396 w 61461"/>
                    <a:gd name="connsiteY1" fmla="*/ 0 h 67534"/>
                    <a:gd name="connsiteX2" fmla="*/ 61462 w 61461"/>
                    <a:gd name="connsiteY2" fmla="*/ 10960 h 67534"/>
                    <a:gd name="connsiteX3" fmla="*/ 53613 w 61461"/>
                    <a:gd name="connsiteY3" fmla="*/ 18365 h 67534"/>
                    <a:gd name="connsiteX4" fmla="*/ 35989 w 61461"/>
                    <a:gd name="connsiteY4" fmla="*/ 10663 h 67534"/>
                    <a:gd name="connsiteX5" fmla="*/ 12440 w 61461"/>
                    <a:gd name="connsiteY5" fmla="*/ 33767 h 67534"/>
                    <a:gd name="connsiteX6" fmla="*/ 35989 w 61461"/>
                    <a:gd name="connsiteY6" fmla="*/ 56871 h 67534"/>
                    <a:gd name="connsiteX7" fmla="*/ 53613 w 61461"/>
                    <a:gd name="connsiteY7" fmla="*/ 49022 h 67534"/>
                    <a:gd name="connsiteX8" fmla="*/ 61462 w 61461"/>
                    <a:gd name="connsiteY8" fmla="*/ 56575 h 67534"/>
                    <a:gd name="connsiteX9" fmla="*/ 35248 w 61461"/>
                    <a:gd name="connsiteY9" fmla="*/ 67534 h 67534"/>
                    <a:gd name="connsiteX10" fmla="*/ 0 w 61461"/>
                    <a:gd name="connsiteY10" fmla="*/ 33619 h 675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61461" h="67534">
                      <a:moveTo>
                        <a:pt x="148" y="33915"/>
                      </a:moveTo>
                      <a:cubicBezTo>
                        <a:pt x="148" y="14218"/>
                        <a:pt x="15254" y="0"/>
                        <a:pt x="35396" y="0"/>
                      </a:cubicBezTo>
                      <a:cubicBezTo>
                        <a:pt x="46060" y="0"/>
                        <a:pt x="55390" y="3851"/>
                        <a:pt x="61462" y="10960"/>
                      </a:cubicBezTo>
                      <a:lnTo>
                        <a:pt x="53613" y="18365"/>
                      </a:lnTo>
                      <a:cubicBezTo>
                        <a:pt x="48873" y="13181"/>
                        <a:pt x="42949" y="10663"/>
                        <a:pt x="35989" y="10663"/>
                      </a:cubicBezTo>
                      <a:cubicBezTo>
                        <a:pt x="22363" y="10663"/>
                        <a:pt x="12440" y="20290"/>
                        <a:pt x="12440" y="33767"/>
                      </a:cubicBezTo>
                      <a:cubicBezTo>
                        <a:pt x="12440" y="47244"/>
                        <a:pt x="22363" y="56871"/>
                        <a:pt x="35989" y="56871"/>
                      </a:cubicBezTo>
                      <a:cubicBezTo>
                        <a:pt x="42801" y="56871"/>
                        <a:pt x="48725" y="54353"/>
                        <a:pt x="53613" y="49022"/>
                      </a:cubicBezTo>
                      <a:lnTo>
                        <a:pt x="61462" y="56575"/>
                      </a:lnTo>
                      <a:cubicBezTo>
                        <a:pt x="55390" y="63684"/>
                        <a:pt x="46060" y="67534"/>
                        <a:pt x="35248" y="67534"/>
                      </a:cubicBezTo>
                      <a:cubicBezTo>
                        <a:pt x="15106" y="67534"/>
                        <a:pt x="0" y="53317"/>
                        <a:pt x="0" y="33619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6" name="Forma libre: forma 1055">
                  <a:extLst>
                    <a:ext uri="{FF2B5EF4-FFF2-40B4-BE49-F238E27FC236}">
                      <a16:creationId xmlns:a16="http://schemas.microsoft.com/office/drawing/2014/main" id="{746D697E-292B-0AB9-4A7F-14B303995E11}"/>
                    </a:ext>
                  </a:extLst>
                </p:cNvPr>
                <p:cNvSpPr/>
                <p:nvPr/>
              </p:nvSpPr>
              <p:spPr>
                <a:xfrm>
                  <a:off x="1854992" y="4182454"/>
                  <a:ext cx="8661" cy="46437"/>
                </a:xfrm>
                <a:custGeom>
                  <a:avLst/>
                  <a:gdLst>
                    <a:gd name="connsiteX0" fmla="*/ 0 w 12292"/>
                    <a:gd name="connsiteY0" fmla="*/ 0 h 65905"/>
                    <a:gd name="connsiteX1" fmla="*/ 12292 w 12292"/>
                    <a:gd name="connsiteY1" fmla="*/ 0 h 65905"/>
                    <a:gd name="connsiteX2" fmla="*/ 12292 w 12292"/>
                    <a:gd name="connsiteY2" fmla="*/ 65905 h 65905"/>
                    <a:gd name="connsiteX3" fmla="*/ 0 w 12292"/>
                    <a:gd name="connsiteY3" fmla="*/ 65905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92" h="65905">
                      <a:moveTo>
                        <a:pt x="0" y="0"/>
                      </a:moveTo>
                      <a:lnTo>
                        <a:pt x="12292" y="0"/>
                      </a:lnTo>
                      <a:lnTo>
                        <a:pt x="12292" y="65905"/>
                      </a:lnTo>
                      <a:lnTo>
                        <a:pt x="0" y="65905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7" name="Forma libre: forma 1056">
                  <a:extLst>
                    <a:ext uri="{FF2B5EF4-FFF2-40B4-BE49-F238E27FC236}">
                      <a16:creationId xmlns:a16="http://schemas.microsoft.com/office/drawing/2014/main" id="{2008A0AF-BDEA-8D1C-AD9E-10FA18DBE290}"/>
                    </a:ext>
                  </a:extLst>
                </p:cNvPr>
                <p:cNvSpPr/>
                <p:nvPr/>
              </p:nvSpPr>
              <p:spPr>
                <a:xfrm>
                  <a:off x="1883271" y="4182558"/>
                  <a:ext cx="40697" cy="47063"/>
                </a:xfrm>
                <a:custGeom>
                  <a:avLst/>
                  <a:gdLst>
                    <a:gd name="connsiteX0" fmla="*/ 0 w 57759"/>
                    <a:gd name="connsiteY0" fmla="*/ 37173 h 66793"/>
                    <a:gd name="connsiteX1" fmla="*/ 0 w 57759"/>
                    <a:gd name="connsiteY1" fmla="*/ 0 h 66793"/>
                    <a:gd name="connsiteX2" fmla="*/ 12292 w 57759"/>
                    <a:gd name="connsiteY2" fmla="*/ 0 h 66793"/>
                    <a:gd name="connsiteX3" fmla="*/ 12292 w 57759"/>
                    <a:gd name="connsiteY3" fmla="*/ 36729 h 66793"/>
                    <a:gd name="connsiteX4" fmla="*/ 29028 w 57759"/>
                    <a:gd name="connsiteY4" fmla="*/ 56130 h 66793"/>
                    <a:gd name="connsiteX5" fmla="*/ 45763 w 57759"/>
                    <a:gd name="connsiteY5" fmla="*/ 36729 h 66793"/>
                    <a:gd name="connsiteX6" fmla="*/ 45763 w 57759"/>
                    <a:gd name="connsiteY6" fmla="*/ 0 h 66793"/>
                    <a:gd name="connsiteX7" fmla="*/ 57760 w 57759"/>
                    <a:gd name="connsiteY7" fmla="*/ 0 h 66793"/>
                    <a:gd name="connsiteX8" fmla="*/ 57760 w 57759"/>
                    <a:gd name="connsiteY8" fmla="*/ 37173 h 66793"/>
                    <a:gd name="connsiteX9" fmla="*/ 28880 w 57759"/>
                    <a:gd name="connsiteY9" fmla="*/ 66794 h 66793"/>
                    <a:gd name="connsiteX10" fmla="*/ 0 w 57759"/>
                    <a:gd name="connsiteY10" fmla="*/ 37173 h 6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7759" h="66793">
                      <a:moveTo>
                        <a:pt x="0" y="37173"/>
                      </a:moveTo>
                      <a:lnTo>
                        <a:pt x="0" y="0"/>
                      </a:lnTo>
                      <a:lnTo>
                        <a:pt x="12292" y="0"/>
                      </a:lnTo>
                      <a:lnTo>
                        <a:pt x="12292" y="36729"/>
                      </a:lnTo>
                      <a:cubicBezTo>
                        <a:pt x="12292" y="50354"/>
                        <a:pt x="18365" y="56130"/>
                        <a:pt x="29028" y="56130"/>
                      </a:cubicBezTo>
                      <a:cubicBezTo>
                        <a:pt x="39691" y="56130"/>
                        <a:pt x="45763" y="50206"/>
                        <a:pt x="45763" y="36729"/>
                      </a:cubicBezTo>
                      <a:lnTo>
                        <a:pt x="45763" y="0"/>
                      </a:lnTo>
                      <a:lnTo>
                        <a:pt x="57760" y="0"/>
                      </a:lnTo>
                      <a:lnTo>
                        <a:pt x="57760" y="37173"/>
                      </a:lnTo>
                      <a:cubicBezTo>
                        <a:pt x="57760" y="56427"/>
                        <a:pt x="46948" y="66794"/>
                        <a:pt x="28880" y="66794"/>
                      </a:cubicBezTo>
                      <a:cubicBezTo>
                        <a:pt x="10811" y="66794"/>
                        <a:pt x="0" y="56279"/>
                        <a:pt x="0" y="37173"/>
                      </a:cubicBezTo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8" name="Forma libre: forma 1057">
                  <a:extLst>
                    <a:ext uri="{FF2B5EF4-FFF2-40B4-BE49-F238E27FC236}">
                      <a16:creationId xmlns:a16="http://schemas.microsoft.com/office/drawing/2014/main" id="{FD7528BB-5499-9DA6-5B9E-AB3D58F89434}"/>
                    </a:ext>
                  </a:extLst>
                </p:cNvPr>
                <p:cNvSpPr/>
                <p:nvPr/>
              </p:nvSpPr>
              <p:spPr>
                <a:xfrm>
                  <a:off x="1943691" y="4182454"/>
                  <a:ext cx="45706" cy="46541"/>
                </a:xfrm>
                <a:custGeom>
                  <a:avLst/>
                  <a:gdLst>
                    <a:gd name="connsiteX0" fmla="*/ 0 w 64868"/>
                    <a:gd name="connsiteY0" fmla="*/ 0 h 66053"/>
                    <a:gd name="connsiteX1" fmla="*/ 28880 w 64868"/>
                    <a:gd name="connsiteY1" fmla="*/ 0 h 66053"/>
                    <a:gd name="connsiteX2" fmla="*/ 64868 w 64868"/>
                    <a:gd name="connsiteY2" fmla="*/ 33027 h 66053"/>
                    <a:gd name="connsiteX3" fmla="*/ 28880 w 64868"/>
                    <a:gd name="connsiteY3" fmla="*/ 66053 h 66053"/>
                    <a:gd name="connsiteX4" fmla="*/ 0 w 64868"/>
                    <a:gd name="connsiteY4" fmla="*/ 66053 h 66053"/>
                    <a:gd name="connsiteX5" fmla="*/ 0 w 64868"/>
                    <a:gd name="connsiteY5" fmla="*/ 148 h 66053"/>
                    <a:gd name="connsiteX6" fmla="*/ 28139 w 64868"/>
                    <a:gd name="connsiteY6" fmla="*/ 55686 h 66053"/>
                    <a:gd name="connsiteX7" fmla="*/ 52280 w 64868"/>
                    <a:gd name="connsiteY7" fmla="*/ 33027 h 66053"/>
                    <a:gd name="connsiteX8" fmla="*/ 28139 w 64868"/>
                    <a:gd name="connsiteY8" fmla="*/ 10367 h 66053"/>
                    <a:gd name="connsiteX9" fmla="*/ 12144 w 64868"/>
                    <a:gd name="connsiteY9" fmla="*/ 10367 h 66053"/>
                    <a:gd name="connsiteX10" fmla="*/ 12144 w 64868"/>
                    <a:gd name="connsiteY10" fmla="*/ 55538 h 66053"/>
                    <a:gd name="connsiteX11" fmla="*/ 28139 w 64868"/>
                    <a:gd name="connsiteY11" fmla="*/ 55538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68" h="66053">
                      <a:moveTo>
                        <a:pt x="0" y="0"/>
                      </a:moveTo>
                      <a:lnTo>
                        <a:pt x="28880" y="0"/>
                      </a:lnTo>
                      <a:cubicBezTo>
                        <a:pt x="50206" y="0"/>
                        <a:pt x="64868" y="13181"/>
                        <a:pt x="64868" y="33027"/>
                      </a:cubicBezTo>
                      <a:cubicBezTo>
                        <a:pt x="64868" y="52872"/>
                        <a:pt x="50206" y="66053"/>
                        <a:pt x="28880" y="66053"/>
                      </a:cubicBezTo>
                      <a:lnTo>
                        <a:pt x="0" y="66053"/>
                      </a:lnTo>
                      <a:lnTo>
                        <a:pt x="0" y="148"/>
                      </a:lnTo>
                      <a:close/>
                      <a:moveTo>
                        <a:pt x="28139" y="55686"/>
                      </a:moveTo>
                      <a:cubicBezTo>
                        <a:pt x="42801" y="55686"/>
                        <a:pt x="52280" y="46800"/>
                        <a:pt x="52280" y="33027"/>
                      </a:cubicBezTo>
                      <a:cubicBezTo>
                        <a:pt x="52280" y="19253"/>
                        <a:pt x="42801" y="10367"/>
                        <a:pt x="28139" y="10367"/>
                      </a:cubicBezTo>
                      <a:lnTo>
                        <a:pt x="12144" y="10367"/>
                      </a:lnTo>
                      <a:lnTo>
                        <a:pt x="12144" y="55538"/>
                      </a:lnTo>
                      <a:lnTo>
                        <a:pt x="28139" y="55538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59" name="Forma libre: forma 1058">
                  <a:extLst>
                    <a:ext uri="{FF2B5EF4-FFF2-40B4-BE49-F238E27FC236}">
                      <a16:creationId xmlns:a16="http://schemas.microsoft.com/office/drawing/2014/main" id="{43D47E4C-B765-8479-18B5-7924FF3AC429}"/>
                    </a:ext>
                  </a:extLst>
                </p:cNvPr>
                <p:cNvSpPr/>
                <p:nvPr/>
              </p:nvSpPr>
              <p:spPr>
                <a:xfrm>
                  <a:off x="1998790" y="4182454"/>
                  <a:ext cx="50297" cy="46437"/>
                </a:xfrm>
                <a:custGeom>
                  <a:avLst/>
                  <a:gdLst>
                    <a:gd name="connsiteX0" fmla="*/ 52132 w 71384"/>
                    <a:gd name="connsiteY0" fmla="*/ 50651 h 65905"/>
                    <a:gd name="connsiteX1" fmla="*/ 19105 w 71384"/>
                    <a:gd name="connsiteY1" fmla="*/ 50651 h 65905"/>
                    <a:gd name="connsiteX2" fmla="*/ 12588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6 w 71384"/>
                    <a:gd name="connsiteY5" fmla="*/ 0 h 65905"/>
                    <a:gd name="connsiteX6" fmla="*/ 71385 w 71384"/>
                    <a:gd name="connsiteY6" fmla="*/ 65905 h 65905"/>
                    <a:gd name="connsiteX7" fmla="*/ 58648 w 71384"/>
                    <a:gd name="connsiteY7" fmla="*/ 65905 h 65905"/>
                    <a:gd name="connsiteX8" fmla="*/ 51984 w 71384"/>
                    <a:gd name="connsiteY8" fmla="*/ 50651 h 65905"/>
                    <a:gd name="connsiteX9" fmla="*/ 47985 w 71384"/>
                    <a:gd name="connsiteY9" fmla="*/ 41172 h 65905"/>
                    <a:gd name="connsiteX10" fmla="*/ 35544 w 71384"/>
                    <a:gd name="connsiteY10" fmla="*/ 12292 h 65905"/>
                    <a:gd name="connsiteX11" fmla="*/ 23252 w 71384"/>
                    <a:gd name="connsiteY11" fmla="*/ 41172 h 65905"/>
                    <a:gd name="connsiteX12" fmla="*/ 47985 w 71384"/>
                    <a:gd name="connsiteY12" fmla="*/ 41172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2132" y="50651"/>
                      </a:moveTo>
                      <a:lnTo>
                        <a:pt x="19105" y="50651"/>
                      </a:lnTo>
                      <a:lnTo>
                        <a:pt x="12588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6" y="0"/>
                      </a:lnTo>
                      <a:lnTo>
                        <a:pt x="71385" y="65905"/>
                      </a:lnTo>
                      <a:lnTo>
                        <a:pt x="58648" y="65905"/>
                      </a:lnTo>
                      <a:lnTo>
                        <a:pt x="51984" y="50651"/>
                      </a:lnTo>
                      <a:close/>
                      <a:moveTo>
                        <a:pt x="47985" y="41172"/>
                      </a:moveTo>
                      <a:lnTo>
                        <a:pt x="35544" y="12292"/>
                      </a:lnTo>
                      <a:lnTo>
                        <a:pt x="23252" y="41172"/>
                      </a:lnTo>
                      <a:lnTo>
                        <a:pt x="47985" y="41172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60" name="Forma libre: forma 1059">
                  <a:extLst>
                    <a:ext uri="{FF2B5EF4-FFF2-40B4-BE49-F238E27FC236}">
                      <a16:creationId xmlns:a16="http://schemas.microsoft.com/office/drawing/2014/main" id="{6352B8CF-721A-8DAF-08B2-360366C88B1B}"/>
                    </a:ext>
                  </a:extLst>
                </p:cNvPr>
                <p:cNvSpPr/>
                <p:nvPr/>
              </p:nvSpPr>
              <p:spPr>
                <a:xfrm>
                  <a:off x="2062654" y="4182454"/>
                  <a:ext cx="45706" cy="46541"/>
                </a:xfrm>
                <a:custGeom>
                  <a:avLst/>
                  <a:gdLst>
                    <a:gd name="connsiteX0" fmla="*/ 0 w 64868"/>
                    <a:gd name="connsiteY0" fmla="*/ 0 h 66053"/>
                    <a:gd name="connsiteX1" fmla="*/ 28880 w 64868"/>
                    <a:gd name="connsiteY1" fmla="*/ 0 h 66053"/>
                    <a:gd name="connsiteX2" fmla="*/ 64868 w 64868"/>
                    <a:gd name="connsiteY2" fmla="*/ 33027 h 66053"/>
                    <a:gd name="connsiteX3" fmla="*/ 28880 w 64868"/>
                    <a:gd name="connsiteY3" fmla="*/ 66053 h 66053"/>
                    <a:gd name="connsiteX4" fmla="*/ 0 w 64868"/>
                    <a:gd name="connsiteY4" fmla="*/ 66053 h 66053"/>
                    <a:gd name="connsiteX5" fmla="*/ 0 w 64868"/>
                    <a:gd name="connsiteY5" fmla="*/ 148 h 66053"/>
                    <a:gd name="connsiteX6" fmla="*/ 28287 w 64868"/>
                    <a:gd name="connsiteY6" fmla="*/ 55686 h 66053"/>
                    <a:gd name="connsiteX7" fmla="*/ 52428 w 64868"/>
                    <a:gd name="connsiteY7" fmla="*/ 33027 h 66053"/>
                    <a:gd name="connsiteX8" fmla="*/ 28287 w 64868"/>
                    <a:gd name="connsiteY8" fmla="*/ 10367 h 66053"/>
                    <a:gd name="connsiteX9" fmla="*/ 12292 w 64868"/>
                    <a:gd name="connsiteY9" fmla="*/ 10367 h 66053"/>
                    <a:gd name="connsiteX10" fmla="*/ 12292 w 64868"/>
                    <a:gd name="connsiteY10" fmla="*/ 55538 h 66053"/>
                    <a:gd name="connsiteX11" fmla="*/ 28287 w 64868"/>
                    <a:gd name="connsiteY11" fmla="*/ 55538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64868" h="66053">
                      <a:moveTo>
                        <a:pt x="0" y="0"/>
                      </a:moveTo>
                      <a:lnTo>
                        <a:pt x="28880" y="0"/>
                      </a:lnTo>
                      <a:cubicBezTo>
                        <a:pt x="50206" y="0"/>
                        <a:pt x="64868" y="13181"/>
                        <a:pt x="64868" y="33027"/>
                      </a:cubicBezTo>
                      <a:cubicBezTo>
                        <a:pt x="64868" y="52872"/>
                        <a:pt x="50206" y="66053"/>
                        <a:pt x="28880" y="66053"/>
                      </a:cubicBezTo>
                      <a:lnTo>
                        <a:pt x="0" y="66053"/>
                      </a:lnTo>
                      <a:lnTo>
                        <a:pt x="0" y="148"/>
                      </a:lnTo>
                      <a:close/>
                      <a:moveTo>
                        <a:pt x="28287" y="55686"/>
                      </a:moveTo>
                      <a:cubicBezTo>
                        <a:pt x="42950" y="55686"/>
                        <a:pt x="52428" y="46800"/>
                        <a:pt x="52428" y="33027"/>
                      </a:cubicBezTo>
                      <a:cubicBezTo>
                        <a:pt x="52428" y="19253"/>
                        <a:pt x="42950" y="10367"/>
                        <a:pt x="28287" y="10367"/>
                      </a:cubicBezTo>
                      <a:lnTo>
                        <a:pt x="12292" y="10367"/>
                      </a:lnTo>
                      <a:lnTo>
                        <a:pt x="12292" y="55538"/>
                      </a:lnTo>
                      <a:lnTo>
                        <a:pt x="28287" y="55538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61" name="Forma libre: forma 1060">
                  <a:extLst>
                    <a:ext uri="{FF2B5EF4-FFF2-40B4-BE49-F238E27FC236}">
                      <a16:creationId xmlns:a16="http://schemas.microsoft.com/office/drawing/2014/main" id="{D62F272C-F134-3522-984F-D976FEA9A3FC}"/>
                    </a:ext>
                  </a:extLst>
                </p:cNvPr>
                <p:cNvSpPr/>
                <p:nvPr/>
              </p:nvSpPr>
              <p:spPr>
                <a:xfrm>
                  <a:off x="2117751" y="4182454"/>
                  <a:ext cx="50297" cy="46437"/>
                </a:xfrm>
                <a:custGeom>
                  <a:avLst/>
                  <a:gdLst>
                    <a:gd name="connsiteX0" fmla="*/ 52132 w 71384"/>
                    <a:gd name="connsiteY0" fmla="*/ 50651 h 65905"/>
                    <a:gd name="connsiteX1" fmla="*/ 19105 w 71384"/>
                    <a:gd name="connsiteY1" fmla="*/ 50651 h 65905"/>
                    <a:gd name="connsiteX2" fmla="*/ 12589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6 w 71384"/>
                    <a:gd name="connsiteY5" fmla="*/ 0 h 65905"/>
                    <a:gd name="connsiteX6" fmla="*/ 71385 w 71384"/>
                    <a:gd name="connsiteY6" fmla="*/ 65905 h 65905"/>
                    <a:gd name="connsiteX7" fmla="*/ 58500 w 71384"/>
                    <a:gd name="connsiteY7" fmla="*/ 65905 h 65905"/>
                    <a:gd name="connsiteX8" fmla="*/ 51835 w 71384"/>
                    <a:gd name="connsiteY8" fmla="*/ 50651 h 65905"/>
                    <a:gd name="connsiteX9" fmla="*/ 48133 w 71384"/>
                    <a:gd name="connsiteY9" fmla="*/ 41172 h 65905"/>
                    <a:gd name="connsiteX10" fmla="*/ 35692 w 71384"/>
                    <a:gd name="connsiteY10" fmla="*/ 12292 h 65905"/>
                    <a:gd name="connsiteX11" fmla="*/ 23400 w 71384"/>
                    <a:gd name="connsiteY11" fmla="*/ 41172 h 65905"/>
                    <a:gd name="connsiteX12" fmla="*/ 48133 w 71384"/>
                    <a:gd name="connsiteY12" fmla="*/ 41172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2132" y="50651"/>
                      </a:moveTo>
                      <a:lnTo>
                        <a:pt x="19105" y="50651"/>
                      </a:lnTo>
                      <a:lnTo>
                        <a:pt x="12589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6" y="0"/>
                      </a:lnTo>
                      <a:lnTo>
                        <a:pt x="71385" y="65905"/>
                      </a:lnTo>
                      <a:lnTo>
                        <a:pt x="58500" y="65905"/>
                      </a:lnTo>
                      <a:lnTo>
                        <a:pt x="51835" y="50651"/>
                      </a:lnTo>
                      <a:close/>
                      <a:moveTo>
                        <a:pt x="48133" y="41172"/>
                      </a:moveTo>
                      <a:lnTo>
                        <a:pt x="35692" y="12292"/>
                      </a:lnTo>
                      <a:lnTo>
                        <a:pt x="23400" y="41172"/>
                      </a:lnTo>
                      <a:lnTo>
                        <a:pt x="48133" y="41172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62" name="Forma libre: forma 1061">
                  <a:extLst>
                    <a:ext uri="{FF2B5EF4-FFF2-40B4-BE49-F238E27FC236}">
                      <a16:creationId xmlns:a16="http://schemas.microsoft.com/office/drawing/2014/main" id="{F0C0B869-BB09-6C64-7681-47E27BACFF5C}"/>
                    </a:ext>
                  </a:extLst>
                </p:cNvPr>
                <p:cNvSpPr/>
                <p:nvPr/>
              </p:nvSpPr>
              <p:spPr>
                <a:xfrm>
                  <a:off x="2181615" y="4182454"/>
                  <a:ext cx="41324" cy="46541"/>
                </a:xfrm>
                <a:custGeom>
                  <a:avLst/>
                  <a:gdLst>
                    <a:gd name="connsiteX0" fmla="*/ 58648 w 58648"/>
                    <a:gd name="connsiteY0" fmla="*/ 0 h 66053"/>
                    <a:gd name="connsiteX1" fmla="*/ 58648 w 58648"/>
                    <a:gd name="connsiteY1" fmla="*/ 66053 h 66053"/>
                    <a:gd name="connsiteX2" fmla="*/ 48577 w 58648"/>
                    <a:gd name="connsiteY2" fmla="*/ 66053 h 66053"/>
                    <a:gd name="connsiteX3" fmla="*/ 12144 w 58648"/>
                    <a:gd name="connsiteY3" fmla="*/ 21327 h 66053"/>
                    <a:gd name="connsiteX4" fmla="*/ 12144 w 58648"/>
                    <a:gd name="connsiteY4" fmla="*/ 66053 h 66053"/>
                    <a:gd name="connsiteX5" fmla="*/ 0 w 58648"/>
                    <a:gd name="connsiteY5" fmla="*/ 66053 h 66053"/>
                    <a:gd name="connsiteX6" fmla="*/ 0 w 58648"/>
                    <a:gd name="connsiteY6" fmla="*/ 0 h 66053"/>
                    <a:gd name="connsiteX7" fmla="*/ 10071 w 58648"/>
                    <a:gd name="connsiteY7" fmla="*/ 0 h 66053"/>
                    <a:gd name="connsiteX8" fmla="*/ 46504 w 58648"/>
                    <a:gd name="connsiteY8" fmla="*/ 44727 h 66053"/>
                    <a:gd name="connsiteX9" fmla="*/ 46504 w 58648"/>
                    <a:gd name="connsiteY9" fmla="*/ 0 h 66053"/>
                    <a:gd name="connsiteX10" fmla="*/ 58648 w 58648"/>
                    <a:gd name="connsiteY10" fmla="*/ 0 h 66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58648" h="66053">
                      <a:moveTo>
                        <a:pt x="58648" y="0"/>
                      </a:moveTo>
                      <a:lnTo>
                        <a:pt x="58648" y="66053"/>
                      </a:lnTo>
                      <a:lnTo>
                        <a:pt x="48577" y="66053"/>
                      </a:lnTo>
                      <a:lnTo>
                        <a:pt x="12144" y="21327"/>
                      </a:lnTo>
                      <a:lnTo>
                        <a:pt x="12144" y="66053"/>
                      </a:lnTo>
                      <a:lnTo>
                        <a:pt x="0" y="66053"/>
                      </a:lnTo>
                      <a:lnTo>
                        <a:pt x="0" y="0"/>
                      </a:lnTo>
                      <a:lnTo>
                        <a:pt x="10071" y="0"/>
                      </a:lnTo>
                      <a:lnTo>
                        <a:pt x="46504" y="44727"/>
                      </a:lnTo>
                      <a:lnTo>
                        <a:pt x="46504" y="0"/>
                      </a:lnTo>
                      <a:lnTo>
                        <a:pt x="58648" y="0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  <p:sp>
              <p:nvSpPr>
                <p:cNvPr id="1063" name="Forma libre: forma 1062">
                  <a:extLst>
                    <a:ext uri="{FF2B5EF4-FFF2-40B4-BE49-F238E27FC236}">
                      <a16:creationId xmlns:a16="http://schemas.microsoft.com/office/drawing/2014/main" id="{74BF4DFE-23D4-EBC6-71EE-8D8010C88361}"/>
                    </a:ext>
                  </a:extLst>
                </p:cNvPr>
                <p:cNvSpPr/>
                <p:nvPr/>
              </p:nvSpPr>
              <p:spPr>
                <a:xfrm>
                  <a:off x="2236505" y="4182454"/>
                  <a:ext cx="50297" cy="46437"/>
                </a:xfrm>
                <a:custGeom>
                  <a:avLst/>
                  <a:gdLst>
                    <a:gd name="connsiteX0" fmla="*/ 51984 w 71384"/>
                    <a:gd name="connsiteY0" fmla="*/ 50651 h 65905"/>
                    <a:gd name="connsiteX1" fmla="*/ 19105 w 71384"/>
                    <a:gd name="connsiteY1" fmla="*/ 50651 h 65905"/>
                    <a:gd name="connsiteX2" fmla="*/ 12589 w 71384"/>
                    <a:gd name="connsiteY2" fmla="*/ 65905 h 65905"/>
                    <a:gd name="connsiteX3" fmla="*/ 0 w 71384"/>
                    <a:gd name="connsiteY3" fmla="*/ 65905 h 65905"/>
                    <a:gd name="connsiteX4" fmla="*/ 29620 w 71384"/>
                    <a:gd name="connsiteY4" fmla="*/ 0 h 65905"/>
                    <a:gd name="connsiteX5" fmla="*/ 41616 w 71384"/>
                    <a:gd name="connsiteY5" fmla="*/ 0 h 65905"/>
                    <a:gd name="connsiteX6" fmla="*/ 71385 w 71384"/>
                    <a:gd name="connsiteY6" fmla="*/ 65905 h 65905"/>
                    <a:gd name="connsiteX7" fmla="*/ 58648 w 71384"/>
                    <a:gd name="connsiteY7" fmla="*/ 65905 h 65905"/>
                    <a:gd name="connsiteX8" fmla="*/ 51984 w 71384"/>
                    <a:gd name="connsiteY8" fmla="*/ 50651 h 65905"/>
                    <a:gd name="connsiteX9" fmla="*/ 47985 w 71384"/>
                    <a:gd name="connsiteY9" fmla="*/ 41172 h 65905"/>
                    <a:gd name="connsiteX10" fmla="*/ 35544 w 71384"/>
                    <a:gd name="connsiteY10" fmla="*/ 12292 h 65905"/>
                    <a:gd name="connsiteX11" fmla="*/ 23252 w 71384"/>
                    <a:gd name="connsiteY11" fmla="*/ 41172 h 65905"/>
                    <a:gd name="connsiteX12" fmla="*/ 47985 w 71384"/>
                    <a:gd name="connsiteY12" fmla="*/ 41172 h 659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1384" h="65905">
                      <a:moveTo>
                        <a:pt x="51984" y="50651"/>
                      </a:moveTo>
                      <a:lnTo>
                        <a:pt x="19105" y="50651"/>
                      </a:lnTo>
                      <a:lnTo>
                        <a:pt x="12589" y="65905"/>
                      </a:lnTo>
                      <a:lnTo>
                        <a:pt x="0" y="65905"/>
                      </a:lnTo>
                      <a:lnTo>
                        <a:pt x="29620" y="0"/>
                      </a:lnTo>
                      <a:lnTo>
                        <a:pt x="41616" y="0"/>
                      </a:lnTo>
                      <a:lnTo>
                        <a:pt x="71385" y="65905"/>
                      </a:lnTo>
                      <a:lnTo>
                        <a:pt x="58648" y="65905"/>
                      </a:lnTo>
                      <a:lnTo>
                        <a:pt x="51984" y="50651"/>
                      </a:lnTo>
                      <a:close/>
                      <a:moveTo>
                        <a:pt x="47985" y="41172"/>
                      </a:moveTo>
                      <a:lnTo>
                        <a:pt x="35544" y="12292"/>
                      </a:lnTo>
                      <a:lnTo>
                        <a:pt x="23252" y="41172"/>
                      </a:lnTo>
                      <a:lnTo>
                        <a:pt x="47985" y="41172"/>
                      </a:lnTo>
                      <a:close/>
                    </a:path>
                  </a:pathLst>
                </a:custGeom>
                <a:solidFill>
                  <a:srgbClr val="B28E5C"/>
                </a:solidFill>
                <a:ln w="1478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MX"/>
                </a:p>
              </p:txBody>
            </p:sp>
          </p:grpSp>
          <p:sp>
            <p:nvSpPr>
              <p:cNvPr id="116" name="Rectángulo 115">
                <a:extLst>
                  <a:ext uri="{FF2B5EF4-FFF2-40B4-BE49-F238E27FC236}">
                    <a16:creationId xmlns:a16="http://schemas.microsoft.com/office/drawing/2014/main" id="{96F4FA07-D480-156D-1BBF-3DF30B1CBF94}"/>
                  </a:ext>
                </a:extLst>
              </p:cNvPr>
              <p:cNvSpPr/>
              <p:nvPr userDrawn="1"/>
            </p:nvSpPr>
            <p:spPr>
              <a:xfrm>
                <a:off x="2772923" y="3632324"/>
                <a:ext cx="14400" cy="372616"/>
              </a:xfrm>
              <a:prstGeom prst="rect">
                <a:avLst/>
              </a:prstGeom>
              <a:solidFill>
                <a:srgbClr val="9F234A"/>
              </a:solidFill>
              <a:ln w="1478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lvl="0"/>
                <a:endParaRPr lang="es-MX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066" name="Grupo 1065">
            <a:extLst>
              <a:ext uri="{FF2B5EF4-FFF2-40B4-BE49-F238E27FC236}">
                <a16:creationId xmlns:a16="http://schemas.microsoft.com/office/drawing/2014/main" id="{C03EDCE8-5483-5A95-4C71-40AD29EF784C}"/>
              </a:ext>
            </a:extLst>
          </p:cNvPr>
          <p:cNvGrpSpPr/>
          <p:nvPr userDrawn="1"/>
        </p:nvGrpSpPr>
        <p:grpSpPr>
          <a:xfrm>
            <a:off x="1001320" y="3943360"/>
            <a:ext cx="640356" cy="679822"/>
            <a:chOff x="1830129" y="3640236"/>
            <a:chExt cx="733232" cy="778422"/>
          </a:xfrm>
        </p:grpSpPr>
        <p:pic>
          <p:nvPicPr>
            <p:cNvPr id="1067" name="Imagen 1066">
              <a:extLst>
                <a:ext uri="{FF2B5EF4-FFF2-40B4-BE49-F238E27FC236}">
                  <a16:creationId xmlns:a16="http://schemas.microsoft.com/office/drawing/2014/main" id="{88D269DB-5124-B53A-7A53-5A5486A8A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2102"/>
            <a:stretch>
              <a:fillRect/>
            </a:stretch>
          </p:blipFill>
          <p:spPr>
            <a:xfrm>
              <a:off x="1830129" y="3640236"/>
              <a:ext cx="733232" cy="648072"/>
            </a:xfrm>
            <a:prstGeom prst="rect">
              <a:avLst/>
            </a:prstGeom>
          </p:spPr>
        </p:pic>
        <p:pic>
          <p:nvPicPr>
            <p:cNvPr id="1068" name="Imagen 1067">
              <a:extLst>
                <a:ext uri="{FF2B5EF4-FFF2-40B4-BE49-F238E27FC236}">
                  <a16:creationId xmlns:a16="http://schemas.microsoft.com/office/drawing/2014/main" id="{E540EDC2-51E9-A892-0A24-B052AE8F1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9781" t="87536" r="9182" b="2"/>
            <a:stretch>
              <a:fillRect/>
            </a:stretch>
          </p:blipFill>
          <p:spPr>
            <a:xfrm>
              <a:off x="1877878" y="4320044"/>
              <a:ext cx="637734" cy="98614"/>
            </a:xfrm>
            <a:prstGeom prst="rect">
              <a:avLst/>
            </a:prstGeom>
          </p:spPr>
        </p:pic>
      </p:grpSp>
      <p:grpSp>
        <p:nvGrpSpPr>
          <p:cNvPr id="1069" name="Grupo 1068">
            <a:extLst>
              <a:ext uri="{FF2B5EF4-FFF2-40B4-BE49-F238E27FC236}">
                <a16:creationId xmlns:a16="http://schemas.microsoft.com/office/drawing/2014/main" id="{BC46A77F-BCA7-0B63-A004-F20075AA06B8}"/>
              </a:ext>
            </a:extLst>
          </p:cNvPr>
          <p:cNvGrpSpPr/>
          <p:nvPr userDrawn="1"/>
        </p:nvGrpSpPr>
        <p:grpSpPr>
          <a:xfrm>
            <a:off x="2014194" y="4536096"/>
            <a:ext cx="431719" cy="55913"/>
            <a:chOff x="3121750" y="4483499"/>
            <a:chExt cx="431719" cy="55913"/>
          </a:xfrm>
        </p:grpSpPr>
        <p:pic>
          <p:nvPicPr>
            <p:cNvPr id="1070" name="Imagen 1069">
              <a:extLst>
                <a:ext uri="{FF2B5EF4-FFF2-40B4-BE49-F238E27FC236}">
                  <a16:creationId xmlns:a16="http://schemas.microsoft.com/office/drawing/2014/main" id="{0D4AFF80-00BA-81D5-B5D0-A075008B8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56911" t="88904" r="9480" b="4481"/>
            <a:stretch>
              <a:fillRect/>
            </a:stretch>
          </p:blipFill>
          <p:spPr>
            <a:xfrm>
              <a:off x="3322488" y="4493693"/>
              <a:ext cx="230981" cy="45719"/>
            </a:xfrm>
            <a:prstGeom prst="rect">
              <a:avLst/>
            </a:prstGeom>
          </p:spPr>
        </p:pic>
        <p:pic>
          <p:nvPicPr>
            <p:cNvPr id="1071" name="Imagen 1070">
              <a:extLst>
                <a:ext uri="{FF2B5EF4-FFF2-40B4-BE49-F238E27FC236}">
                  <a16:creationId xmlns:a16="http://schemas.microsoft.com/office/drawing/2014/main" id="{A0794CB4-32CE-991F-326D-6995497F48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9781" t="87536" r="60758" b="4481"/>
            <a:stretch>
              <a:fillRect/>
            </a:stretch>
          </p:blipFill>
          <p:spPr>
            <a:xfrm>
              <a:off x="3121750" y="4483499"/>
              <a:ext cx="202476" cy="55163"/>
            </a:xfrm>
            <a:prstGeom prst="rect">
              <a:avLst/>
            </a:prstGeom>
          </p:spPr>
        </p:pic>
      </p:grpSp>
      <p:pic>
        <p:nvPicPr>
          <p:cNvPr id="1072" name="Imagen 1071">
            <a:extLst>
              <a:ext uri="{FF2B5EF4-FFF2-40B4-BE49-F238E27FC236}">
                <a16:creationId xmlns:a16="http://schemas.microsoft.com/office/drawing/2014/main" id="{A02E3D02-AD9B-34AA-C8FA-E9615DD26CA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37424" y="3922992"/>
            <a:ext cx="576542" cy="576542"/>
          </a:xfrm>
          <a:prstGeom prst="rect">
            <a:avLst/>
          </a:prstGeom>
        </p:spPr>
      </p:pic>
      <p:sp>
        <p:nvSpPr>
          <p:cNvPr id="1073" name="bk object 34">
            <a:extLst>
              <a:ext uri="{FF2B5EF4-FFF2-40B4-BE49-F238E27FC236}">
                <a16:creationId xmlns:a16="http://schemas.microsoft.com/office/drawing/2014/main" id="{5CC57770-A9A1-5CF5-D9EE-6DAB3E7F3258}"/>
              </a:ext>
            </a:extLst>
          </p:cNvPr>
          <p:cNvSpPr/>
          <p:nvPr userDrawn="1"/>
        </p:nvSpPr>
        <p:spPr>
          <a:xfrm>
            <a:off x="5375920" y="-120"/>
            <a:ext cx="6816080" cy="6858120"/>
          </a:xfrm>
          <a:custGeom>
            <a:avLst/>
            <a:gdLst/>
            <a:ahLst/>
            <a:cxnLst/>
            <a:rect l="l" t="t" r="r" b="b"/>
            <a:pathLst>
              <a:path w="961390" h="1080135">
                <a:moveTo>
                  <a:pt x="0" y="1079995"/>
                </a:moveTo>
                <a:lnTo>
                  <a:pt x="961199" y="1079995"/>
                </a:lnTo>
                <a:lnTo>
                  <a:pt x="961199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A57F2C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  <p:sp>
        <p:nvSpPr>
          <p:cNvPr id="1074" name="bk object 25">
            <a:extLst>
              <a:ext uri="{FF2B5EF4-FFF2-40B4-BE49-F238E27FC236}">
                <a16:creationId xmlns:a16="http://schemas.microsoft.com/office/drawing/2014/main" id="{3A6005C2-A5E1-E025-66B4-EC0D08C331C7}"/>
              </a:ext>
            </a:extLst>
          </p:cNvPr>
          <p:cNvSpPr/>
          <p:nvPr userDrawn="1"/>
        </p:nvSpPr>
        <p:spPr>
          <a:xfrm>
            <a:off x="5375920" y="901"/>
            <a:ext cx="6816080" cy="6524442"/>
          </a:xfrm>
          <a:custGeom>
            <a:avLst/>
            <a:gdLst/>
            <a:ahLst/>
            <a:cxnLst/>
            <a:rect l="l" t="t" r="r" b="b"/>
            <a:pathLst>
              <a:path w="6672580" h="998219">
                <a:moveTo>
                  <a:pt x="0" y="997750"/>
                </a:moveTo>
                <a:lnTo>
                  <a:pt x="6671995" y="997750"/>
                </a:lnTo>
                <a:lnTo>
                  <a:pt x="6671995" y="0"/>
                </a:lnTo>
                <a:lnTo>
                  <a:pt x="0" y="0"/>
                </a:lnTo>
                <a:lnTo>
                  <a:pt x="0" y="997750"/>
                </a:lnTo>
                <a:close/>
              </a:path>
            </a:pathLst>
          </a:custGeom>
          <a:solidFill>
            <a:srgbClr val="611232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  <p:pic>
        <p:nvPicPr>
          <p:cNvPr id="6" name="Picture 2" descr="No hay ninguna descripción de la foto disponible.">
            <a:extLst>
              <a:ext uri="{FF2B5EF4-FFF2-40B4-BE49-F238E27FC236}">
                <a16:creationId xmlns:a16="http://schemas.microsoft.com/office/drawing/2014/main" id="{E4758411-47A0-6CA9-9584-C4C888F638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8725" y="3943379"/>
            <a:ext cx="593946" cy="59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805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AD5FEAF4-5785-CBBB-5369-012914D66483}"/>
              </a:ext>
            </a:extLst>
          </p:cNvPr>
          <p:cNvSpPr/>
          <p:nvPr userDrawn="1"/>
        </p:nvSpPr>
        <p:spPr>
          <a:xfrm>
            <a:off x="12000" y="6476120"/>
            <a:ext cx="12168000" cy="76376"/>
          </a:xfrm>
          <a:prstGeom prst="rect">
            <a:avLst/>
          </a:prstGeom>
          <a:pattFill prst="dkVert">
            <a:fgClr>
              <a:srgbClr val="C0A17A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MX"/>
          </a:p>
        </p:txBody>
      </p:sp>
      <p:sp>
        <p:nvSpPr>
          <p:cNvPr id="3" name="bk object 34">
            <a:extLst>
              <a:ext uri="{FF2B5EF4-FFF2-40B4-BE49-F238E27FC236}">
                <a16:creationId xmlns:a16="http://schemas.microsoft.com/office/drawing/2014/main" id="{1A95F556-52C1-673F-5759-B624A169D3E3}"/>
              </a:ext>
            </a:extLst>
          </p:cNvPr>
          <p:cNvSpPr/>
          <p:nvPr userDrawn="1"/>
        </p:nvSpPr>
        <p:spPr>
          <a:xfrm>
            <a:off x="0" y="-119"/>
            <a:ext cx="12192000" cy="805938"/>
          </a:xfrm>
          <a:custGeom>
            <a:avLst/>
            <a:gdLst/>
            <a:ahLst/>
            <a:cxnLst/>
            <a:rect l="l" t="t" r="r" b="b"/>
            <a:pathLst>
              <a:path w="961390" h="1080135">
                <a:moveTo>
                  <a:pt x="0" y="1079995"/>
                </a:moveTo>
                <a:lnTo>
                  <a:pt x="961199" y="1079995"/>
                </a:lnTo>
                <a:lnTo>
                  <a:pt x="961199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C0A17A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  <p:sp>
        <p:nvSpPr>
          <p:cNvPr id="4" name="bk object 25">
            <a:extLst>
              <a:ext uri="{FF2B5EF4-FFF2-40B4-BE49-F238E27FC236}">
                <a16:creationId xmlns:a16="http://schemas.microsoft.com/office/drawing/2014/main" id="{AAC1C5F2-17BB-8310-88C2-B2B58885061A}"/>
              </a:ext>
            </a:extLst>
          </p:cNvPr>
          <p:cNvSpPr/>
          <p:nvPr userDrawn="1"/>
        </p:nvSpPr>
        <p:spPr>
          <a:xfrm>
            <a:off x="-1" y="1"/>
            <a:ext cx="12192001" cy="710582"/>
          </a:xfrm>
          <a:custGeom>
            <a:avLst/>
            <a:gdLst/>
            <a:ahLst/>
            <a:cxnLst/>
            <a:rect l="l" t="t" r="r" b="b"/>
            <a:pathLst>
              <a:path w="6672580" h="998219">
                <a:moveTo>
                  <a:pt x="0" y="997750"/>
                </a:moveTo>
                <a:lnTo>
                  <a:pt x="6671995" y="997750"/>
                </a:lnTo>
                <a:lnTo>
                  <a:pt x="6671995" y="0"/>
                </a:lnTo>
                <a:lnTo>
                  <a:pt x="0" y="0"/>
                </a:lnTo>
                <a:lnTo>
                  <a:pt x="0" y="997750"/>
                </a:lnTo>
                <a:close/>
              </a:path>
            </a:pathLst>
          </a:custGeom>
          <a:solidFill>
            <a:srgbClr val="702130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97799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JA DE INFORMAC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número de diapositiva 26">
            <a:extLst>
              <a:ext uri="{FF2B5EF4-FFF2-40B4-BE49-F238E27FC236}">
                <a16:creationId xmlns:a16="http://schemas.microsoft.com/office/drawing/2014/main" id="{BFCA3402-D416-7619-B491-E37BA63046FF}"/>
              </a:ext>
            </a:extLst>
          </p:cNvPr>
          <p:cNvSpPr txBox="1">
            <a:spLocks/>
          </p:cNvSpPr>
          <p:nvPr userDrawn="1"/>
        </p:nvSpPr>
        <p:spPr>
          <a:xfrm>
            <a:off x="11370552" y="6634052"/>
            <a:ext cx="342072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s-MX"/>
            </a:defPPr>
            <a:lvl1pPr marL="0" algn="ctr" defTabSz="914400" rtl="0" eaLnBrk="1" latinLnBrk="0" hangingPunct="1">
              <a:defRPr sz="8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Titillium" panose="00000500000000000000" pitchFamily="50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MX" sz="600" smtClean="0"/>
              <a:pPr/>
              <a:t>‹Nº›</a:t>
            </a:fld>
            <a:endParaRPr lang="es-MX" sz="60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33D603E8-11C6-DC0B-63CA-6AED8AC9D4ED}"/>
              </a:ext>
            </a:extLst>
          </p:cNvPr>
          <p:cNvSpPr/>
          <p:nvPr userDrawn="1"/>
        </p:nvSpPr>
        <p:spPr>
          <a:xfrm>
            <a:off x="0" y="6658646"/>
            <a:ext cx="11340000" cy="50400"/>
          </a:xfrm>
          <a:prstGeom prst="rect">
            <a:avLst/>
          </a:prstGeom>
          <a:pattFill prst="dkVert">
            <a:fgClr>
              <a:srgbClr val="C0A17A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s-MX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D8380C00-13F2-4ACE-322F-0143E08690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0610" y="179242"/>
            <a:ext cx="673573" cy="295856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54336E87-EFDE-C723-578F-E1199B5C2294}"/>
              </a:ext>
            </a:extLst>
          </p:cNvPr>
          <p:cNvGrpSpPr/>
          <p:nvPr userDrawn="1"/>
        </p:nvGrpSpPr>
        <p:grpSpPr>
          <a:xfrm>
            <a:off x="5084657" y="187432"/>
            <a:ext cx="1111052" cy="279477"/>
            <a:chOff x="2521674" y="4400929"/>
            <a:chExt cx="2543492" cy="639797"/>
          </a:xfrm>
        </p:grpSpPr>
        <p:sp>
          <p:nvSpPr>
            <p:cNvPr id="3" name="Forma libre: forma 2">
              <a:extLst>
                <a:ext uri="{FF2B5EF4-FFF2-40B4-BE49-F238E27FC236}">
                  <a16:creationId xmlns:a16="http://schemas.microsoft.com/office/drawing/2014/main" id="{0FF274CF-10F7-A1AC-3702-9567FF6AD382}"/>
                </a:ext>
              </a:extLst>
            </p:cNvPr>
            <p:cNvSpPr/>
            <p:nvPr/>
          </p:nvSpPr>
          <p:spPr>
            <a:xfrm>
              <a:off x="2938283" y="4400929"/>
              <a:ext cx="222448" cy="222152"/>
            </a:xfrm>
            <a:custGeom>
              <a:avLst/>
              <a:gdLst>
                <a:gd name="connsiteX0" fmla="*/ 166762 w 222448"/>
                <a:gd name="connsiteY0" fmla="*/ 191791 h 222152"/>
                <a:gd name="connsiteX1" fmla="*/ 166762 w 222448"/>
                <a:gd name="connsiteY1" fmla="*/ 186608 h 222152"/>
                <a:gd name="connsiteX2" fmla="*/ 156247 w 222448"/>
                <a:gd name="connsiteY2" fmla="*/ 139067 h 222152"/>
                <a:gd name="connsiteX3" fmla="*/ 127219 w 222448"/>
                <a:gd name="connsiteY3" fmla="*/ 96118 h 222152"/>
                <a:gd name="connsiteX4" fmla="*/ 84122 w 222448"/>
                <a:gd name="connsiteY4" fmla="*/ 67238 h 222152"/>
                <a:gd name="connsiteX5" fmla="*/ 31398 w 222448"/>
                <a:gd name="connsiteY5" fmla="*/ 56575 h 222152"/>
                <a:gd name="connsiteX6" fmla="*/ 3110 w 222448"/>
                <a:gd name="connsiteY6" fmla="*/ 56575 h 222152"/>
                <a:gd name="connsiteX7" fmla="*/ 0 w 222448"/>
                <a:gd name="connsiteY7" fmla="*/ 53465 h 222152"/>
                <a:gd name="connsiteX8" fmla="*/ 0 w 222448"/>
                <a:gd name="connsiteY8" fmla="*/ 0 h 222152"/>
                <a:gd name="connsiteX9" fmla="*/ 40728 w 222448"/>
                <a:gd name="connsiteY9" fmla="*/ 0 h 222152"/>
                <a:gd name="connsiteX10" fmla="*/ 222448 w 222448"/>
                <a:gd name="connsiteY10" fmla="*/ 181424 h 222152"/>
                <a:gd name="connsiteX11" fmla="*/ 222448 w 222448"/>
                <a:gd name="connsiteY11" fmla="*/ 222152 h 222152"/>
                <a:gd name="connsiteX12" fmla="*/ 166466 w 222448"/>
                <a:gd name="connsiteY12" fmla="*/ 191791 h 22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48" h="222152">
                  <a:moveTo>
                    <a:pt x="166762" y="191791"/>
                  </a:moveTo>
                  <a:cubicBezTo>
                    <a:pt x="166762" y="191791"/>
                    <a:pt x="166762" y="188089"/>
                    <a:pt x="166762" y="186608"/>
                  </a:cubicBezTo>
                  <a:cubicBezTo>
                    <a:pt x="166170" y="170169"/>
                    <a:pt x="162615" y="154174"/>
                    <a:pt x="156247" y="139067"/>
                  </a:cubicBezTo>
                  <a:cubicBezTo>
                    <a:pt x="149434" y="123072"/>
                    <a:pt x="139660" y="108558"/>
                    <a:pt x="127219" y="96118"/>
                  </a:cubicBezTo>
                  <a:cubicBezTo>
                    <a:pt x="114779" y="83677"/>
                    <a:pt x="100265" y="74051"/>
                    <a:pt x="84122" y="67238"/>
                  </a:cubicBezTo>
                  <a:cubicBezTo>
                    <a:pt x="67386" y="60277"/>
                    <a:pt x="49614" y="56575"/>
                    <a:pt x="31398" y="56575"/>
                  </a:cubicBezTo>
                  <a:lnTo>
                    <a:pt x="3110" y="56575"/>
                  </a:lnTo>
                  <a:cubicBezTo>
                    <a:pt x="1481" y="56575"/>
                    <a:pt x="0" y="55242"/>
                    <a:pt x="0" y="53465"/>
                  </a:cubicBezTo>
                  <a:lnTo>
                    <a:pt x="0" y="0"/>
                  </a:lnTo>
                  <a:lnTo>
                    <a:pt x="40728" y="0"/>
                  </a:lnTo>
                  <a:cubicBezTo>
                    <a:pt x="140993" y="0"/>
                    <a:pt x="222300" y="81160"/>
                    <a:pt x="222448" y="181424"/>
                  </a:cubicBezTo>
                  <a:lnTo>
                    <a:pt x="222448" y="222152"/>
                  </a:lnTo>
                  <a:cubicBezTo>
                    <a:pt x="222448" y="222152"/>
                    <a:pt x="166466" y="191791"/>
                    <a:pt x="166466" y="191791"/>
                  </a:cubicBezTo>
                  <a:close/>
                </a:path>
              </a:pathLst>
            </a:custGeom>
            <a:solidFill>
              <a:srgbClr val="0AB1A6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" name="Forma libre: forma 8">
              <a:extLst>
                <a:ext uri="{FF2B5EF4-FFF2-40B4-BE49-F238E27FC236}">
                  <a16:creationId xmlns:a16="http://schemas.microsoft.com/office/drawing/2014/main" id="{9670A0AD-5900-3805-1699-B67A49D61FC2}"/>
                </a:ext>
              </a:extLst>
            </p:cNvPr>
            <p:cNvSpPr/>
            <p:nvPr/>
          </p:nvSpPr>
          <p:spPr>
            <a:xfrm>
              <a:off x="2938727" y="4485939"/>
              <a:ext cx="222448" cy="137438"/>
            </a:xfrm>
            <a:custGeom>
              <a:avLst/>
              <a:gdLst>
                <a:gd name="connsiteX0" fmla="*/ 222300 w 222448"/>
                <a:gd name="connsiteY0" fmla="*/ 137290 h 137438"/>
                <a:gd name="connsiteX1" fmla="*/ 166318 w 222448"/>
                <a:gd name="connsiteY1" fmla="*/ 137290 h 137438"/>
                <a:gd name="connsiteX2" fmla="*/ 152544 w 222448"/>
                <a:gd name="connsiteY2" fmla="*/ 137438 h 137438"/>
                <a:gd name="connsiteX3" fmla="*/ 122332 w 222448"/>
                <a:gd name="connsiteY3" fmla="*/ 137438 h 137438"/>
                <a:gd name="connsiteX4" fmla="*/ 83233 w 222448"/>
                <a:gd name="connsiteY4" fmla="*/ 98636 h 137438"/>
                <a:gd name="connsiteX5" fmla="*/ 83233 w 222448"/>
                <a:gd name="connsiteY5" fmla="*/ 98339 h 137438"/>
                <a:gd name="connsiteX6" fmla="*/ 38951 w 222448"/>
                <a:gd name="connsiteY6" fmla="*/ 54205 h 137438"/>
                <a:gd name="connsiteX7" fmla="*/ 11404 w 222448"/>
                <a:gd name="connsiteY7" fmla="*/ 42801 h 137438"/>
                <a:gd name="connsiteX8" fmla="*/ 0 w 222448"/>
                <a:gd name="connsiteY8" fmla="*/ 15106 h 137438"/>
                <a:gd name="connsiteX9" fmla="*/ 0 w 222448"/>
                <a:gd name="connsiteY9" fmla="*/ 3110 h 137438"/>
                <a:gd name="connsiteX10" fmla="*/ 3110 w 222448"/>
                <a:gd name="connsiteY10" fmla="*/ 0 h 137438"/>
                <a:gd name="connsiteX11" fmla="*/ 31398 w 222448"/>
                <a:gd name="connsiteY11" fmla="*/ 0 h 137438"/>
                <a:gd name="connsiteX12" fmla="*/ 107225 w 222448"/>
                <a:gd name="connsiteY12" fmla="*/ 31249 h 137438"/>
                <a:gd name="connsiteX13" fmla="*/ 138475 w 222448"/>
                <a:gd name="connsiteY13" fmla="*/ 102042 h 137438"/>
                <a:gd name="connsiteX14" fmla="*/ 143362 w 222448"/>
                <a:gd name="connsiteY14" fmla="*/ 106781 h 137438"/>
                <a:gd name="connsiteX15" fmla="*/ 161727 w 222448"/>
                <a:gd name="connsiteY15" fmla="*/ 106781 h 137438"/>
                <a:gd name="connsiteX16" fmla="*/ 222448 w 222448"/>
                <a:gd name="connsiteY16" fmla="*/ 106781 h 137438"/>
                <a:gd name="connsiteX17" fmla="*/ 222448 w 222448"/>
                <a:gd name="connsiteY17" fmla="*/ 137142 h 137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2448" h="137438">
                  <a:moveTo>
                    <a:pt x="222300" y="137290"/>
                  </a:moveTo>
                  <a:lnTo>
                    <a:pt x="166318" y="137290"/>
                  </a:lnTo>
                  <a:cubicBezTo>
                    <a:pt x="166318" y="137290"/>
                    <a:pt x="152544" y="137438"/>
                    <a:pt x="152544" y="137438"/>
                  </a:cubicBezTo>
                  <a:lnTo>
                    <a:pt x="122332" y="137438"/>
                  </a:lnTo>
                  <a:cubicBezTo>
                    <a:pt x="100709" y="137438"/>
                    <a:pt x="83233" y="120110"/>
                    <a:pt x="83233" y="98636"/>
                  </a:cubicBezTo>
                  <a:lnTo>
                    <a:pt x="83233" y="98339"/>
                  </a:lnTo>
                  <a:cubicBezTo>
                    <a:pt x="83233" y="73903"/>
                    <a:pt x="63387" y="54205"/>
                    <a:pt x="38951" y="54205"/>
                  </a:cubicBezTo>
                  <a:cubicBezTo>
                    <a:pt x="28139" y="54205"/>
                    <a:pt x="18365" y="49910"/>
                    <a:pt x="11404" y="42801"/>
                  </a:cubicBezTo>
                  <a:cubicBezTo>
                    <a:pt x="4295" y="35692"/>
                    <a:pt x="0" y="25918"/>
                    <a:pt x="0" y="15106"/>
                  </a:cubicBezTo>
                  <a:lnTo>
                    <a:pt x="0" y="3110"/>
                  </a:lnTo>
                  <a:cubicBezTo>
                    <a:pt x="0" y="1481"/>
                    <a:pt x="1333" y="0"/>
                    <a:pt x="3110" y="0"/>
                  </a:cubicBezTo>
                  <a:lnTo>
                    <a:pt x="31398" y="0"/>
                  </a:lnTo>
                  <a:cubicBezTo>
                    <a:pt x="59981" y="0"/>
                    <a:pt x="86936" y="11108"/>
                    <a:pt x="107225" y="31249"/>
                  </a:cubicBezTo>
                  <a:cubicBezTo>
                    <a:pt x="126330" y="50354"/>
                    <a:pt x="137438" y="75236"/>
                    <a:pt x="138475" y="102042"/>
                  </a:cubicBezTo>
                  <a:cubicBezTo>
                    <a:pt x="138475" y="104708"/>
                    <a:pt x="140844" y="106781"/>
                    <a:pt x="143362" y="106781"/>
                  </a:cubicBezTo>
                  <a:lnTo>
                    <a:pt x="161727" y="106781"/>
                  </a:lnTo>
                  <a:cubicBezTo>
                    <a:pt x="163060" y="106781"/>
                    <a:pt x="222448" y="106781"/>
                    <a:pt x="222448" y="106781"/>
                  </a:cubicBezTo>
                  <a:lnTo>
                    <a:pt x="222448" y="137142"/>
                  </a:lnTo>
                  <a:close/>
                </a:path>
              </a:pathLst>
            </a:custGeom>
            <a:solidFill>
              <a:srgbClr val="8F428E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" name="Forma libre: forma 9">
              <a:extLst>
                <a:ext uri="{FF2B5EF4-FFF2-40B4-BE49-F238E27FC236}">
                  <a16:creationId xmlns:a16="http://schemas.microsoft.com/office/drawing/2014/main" id="{19B2B06C-5C47-9D0F-AE4F-B9D4416B11D6}"/>
                </a:ext>
              </a:extLst>
            </p:cNvPr>
            <p:cNvSpPr/>
            <p:nvPr/>
          </p:nvSpPr>
          <p:spPr>
            <a:xfrm>
              <a:off x="2524784" y="4400929"/>
              <a:ext cx="222152" cy="222744"/>
            </a:xfrm>
            <a:custGeom>
              <a:avLst/>
              <a:gdLst>
                <a:gd name="connsiteX0" fmla="*/ 191791 w 222152"/>
                <a:gd name="connsiteY0" fmla="*/ 55982 h 222744"/>
                <a:gd name="connsiteX1" fmla="*/ 186608 w 222152"/>
                <a:gd name="connsiteY1" fmla="*/ 55982 h 222744"/>
                <a:gd name="connsiteX2" fmla="*/ 139067 w 222152"/>
                <a:gd name="connsiteY2" fmla="*/ 66498 h 222744"/>
                <a:gd name="connsiteX3" fmla="*/ 96118 w 222152"/>
                <a:gd name="connsiteY3" fmla="*/ 95525 h 222744"/>
                <a:gd name="connsiteX4" fmla="*/ 67238 w 222152"/>
                <a:gd name="connsiteY4" fmla="*/ 138623 h 222744"/>
                <a:gd name="connsiteX5" fmla="*/ 56575 w 222152"/>
                <a:gd name="connsiteY5" fmla="*/ 191347 h 222744"/>
                <a:gd name="connsiteX6" fmla="*/ 56575 w 222152"/>
                <a:gd name="connsiteY6" fmla="*/ 219634 h 222744"/>
                <a:gd name="connsiteX7" fmla="*/ 53465 w 222152"/>
                <a:gd name="connsiteY7" fmla="*/ 222745 h 222744"/>
                <a:gd name="connsiteX8" fmla="*/ 0 w 222152"/>
                <a:gd name="connsiteY8" fmla="*/ 222745 h 222744"/>
                <a:gd name="connsiteX9" fmla="*/ 0 w 222152"/>
                <a:gd name="connsiteY9" fmla="*/ 182017 h 222744"/>
                <a:gd name="connsiteX10" fmla="*/ 181424 w 222152"/>
                <a:gd name="connsiteY10" fmla="*/ 0 h 222744"/>
                <a:gd name="connsiteX11" fmla="*/ 222152 w 222152"/>
                <a:gd name="connsiteY11" fmla="*/ 0 h 222744"/>
                <a:gd name="connsiteX12" fmla="*/ 191791 w 222152"/>
                <a:gd name="connsiteY12" fmla="*/ 55982 h 2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152" h="222744">
                  <a:moveTo>
                    <a:pt x="191791" y="55982"/>
                  </a:moveTo>
                  <a:cubicBezTo>
                    <a:pt x="191791" y="55982"/>
                    <a:pt x="188089" y="55982"/>
                    <a:pt x="186608" y="55982"/>
                  </a:cubicBezTo>
                  <a:cubicBezTo>
                    <a:pt x="170169" y="56575"/>
                    <a:pt x="154174" y="60129"/>
                    <a:pt x="139067" y="66498"/>
                  </a:cubicBezTo>
                  <a:cubicBezTo>
                    <a:pt x="122924" y="73310"/>
                    <a:pt x="108558" y="83085"/>
                    <a:pt x="96118" y="95525"/>
                  </a:cubicBezTo>
                  <a:cubicBezTo>
                    <a:pt x="83677" y="107966"/>
                    <a:pt x="74051" y="122480"/>
                    <a:pt x="67238" y="138623"/>
                  </a:cubicBezTo>
                  <a:cubicBezTo>
                    <a:pt x="60277" y="155358"/>
                    <a:pt x="56575" y="172982"/>
                    <a:pt x="56575" y="191347"/>
                  </a:cubicBezTo>
                  <a:lnTo>
                    <a:pt x="56575" y="219634"/>
                  </a:lnTo>
                  <a:cubicBezTo>
                    <a:pt x="56575" y="221263"/>
                    <a:pt x="55242" y="222745"/>
                    <a:pt x="53465" y="222745"/>
                  </a:cubicBezTo>
                  <a:lnTo>
                    <a:pt x="0" y="222745"/>
                  </a:lnTo>
                  <a:lnTo>
                    <a:pt x="0" y="182017"/>
                  </a:lnTo>
                  <a:cubicBezTo>
                    <a:pt x="0" y="81604"/>
                    <a:pt x="81160" y="296"/>
                    <a:pt x="181424" y="0"/>
                  </a:cubicBezTo>
                  <a:lnTo>
                    <a:pt x="222152" y="0"/>
                  </a:lnTo>
                  <a:cubicBezTo>
                    <a:pt x="222152" y="0"/>
                    <a:pt x="191791" y="55982"/>
                    <a:pt x="191791" y="55982"/>
                  </a:cubicBezTo>
                  <a:close/>
                </a:path>
              </a:pathLst>
            </a:custGeom>
            <a:solidFill>
              <a:srgbClr val="EA4D65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1" name="Forma libre: forma 10">
              <a:extLst>
                <a:ext uri="{FF2B5EF4-FFF2-40B4-BE49-F238E27FC236}">
                  <a16:creationId xmlns:a16="http://schemas.microsoft.com/office/drawing/2014/main" id="{31111EE4-0884-A666-FB46-FFB0524A68E9}"/>
                </a:ext>
              </a:extLst>
            </p:cNvPr>
            <p:cNvSpPr/>
            <p:nvPr/>
          </p:nvSpPr>
          <p:spPr>
            <a:xfrm>
              <a:off x="2609646" y="4400929"/>
              <a:ext cx="137439" cy="222448"/>
            </a:xfrm>
            <a:custGeom>
              <a:avLst/>
              <a:gdLst>
                <a:gd name="connsiteX0" fmla="*/ 137290 w 137439"/>
                <a:gd name="connsiteY0" fmla="*/ 0 h 222448"/>
                <a:gd name="connsiteX1" fmla="*/ 137290 w 137439"/>
                <a:gd name="connsiteY1" fmla="*/ 55982 h 222448"/>
                <a:gd name="connsiteX2" fmla="*/ 137438 w 137439"/>
                <a:gd name="connsiteY2" fmla="*/ 69756 h 222448"/>
                <a:gd name="connsiteX3" fmla="*/ 137438 w 137439"/>
                <a:gd name="connsiteY3" fmla="*/ 99968 h 222448"/>
                <a:gd name="connsiteX4" fmla="*/ 98636 w 137439"/>
                <a:gd name="connsiteY4" fmla="*/ 139215 h 222448"/>
                <a:gd name="connsiteX5" fmla="*/ 98339 w 137439"/>
                <a:gd name="connsiteY5" fmla="*/ 139215 h 222448"/>
                <a:gd name="connsiteX6" fmla="*/ 54205 w 137439"/>
                <a:gd name="connsiteY6" fmla="*/ 183498 h 222448"/>
                <a:gd name="connsiteX7" fmla="*/ 42801 w 137439"/>
                <a:gd name="connsiteY7" fmla="*/ 211044 h 222448"/>
                <a:gd name="connsiteX8" fmla="*/ 15254 w 137439"/>
                <a:gd name="connsiteY8" fmla="*/ 222448 h 222448"/>
                <a:gd name="connsiteX9" fmla="*/ 3110 w 137439"/>
                <a:gd name="connsiteY9" fmla="*/ 222448 h 222448"/>
                <a:gd name="connsiteX10" fmla="*/ 0 w 137439"/>
                <a:gd name="connsiteY10" fmla="*/ 219338 h 222448"/>
                <a:gd name="connsiteX11" fmla="*/ 0 w 137439"/>
                <a:gd name="connsiteY11" fmla="*/ 191051 h 222448"/>
                <a:gd name="connsiteX12" fmla="*/ 31249 w 137439"/>
                <a:gd name="connsiteY12" fmla="*/ 115223 h 222448"/>
                <a:gd name="connsiteX13" fmla="*/ 102042 w 137439"/>
                <a:gd name="connsiteY13" fmla="*/ 83973 h 222448"/>
                <a:gd name="connsiteX14" fmla="*/ 106781 w 137439"/>
                <a:gd name="connsiteY14" fmla="*/ 79086 h 222448"/>
                <a:gd name="connsiteX15" fmla="*/ 106781 w 137439"/>
                <a:gd name="connsiteY15" fmla="*/ 60722 h 222448"/>
                <a:gd name="connsiteX16" fmla="*/ 106781 w 137439"/>
                <a:gd name="connsiteY16" fmla="*/ 0 h 222448"/>
                <a:gd name="connsiteX17" fmla="*/ 137142 w 137439"/>
                <a:gd name="connsiteY17" fmla="*/ 0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439" h="222448">
                  <a:moveTo>
                    <a:pt x="137290" y="0"/>
                  </a:moveTo>
                  <a:lnTo>
                    <a:pt x="137290" y="55982"/>
                  </a:lnTo>
                  <a:cubicBezTo>
                    <a:pt x="137290" y="55982"/>
                    <a:pt x="137438" y="69756"/>
                    <a:pt x="137438" y="69756"/>
                  </a:cubicBezTo>
                  <a:lnTo>
                    <a:pt x="137438" y="99968"/>
                  </a:lnTo>
                  <a:cubicBezTo>
                    <a:pt x="137586" y="121591"/>
                    <a:pt x="120110" y="139067"/>
                    <a:pt x="98636" y="139215"/>
                  </a:cubicBezTo>
                  <a:lnTo>
                    <a:pt x="98339" y="139215"/>
                  </a:lnTo>
                  <a:cubicBezTo>
                    <a:pt x="73903" y="139215"/>
                    <a:pt x="54205" y="159061"/>
                    <a:pt x="54205" y="183498"/>
                  </a:cubicBezTo>
                  <a:cubicBezTo>
                    <a:pt x="54205" y="194309"/>
                    <a:pt x="49762" y="204084"/>
                    <a:pt x="42801" y="211044"/>
                  </a:cubicBezTo>
                  <a:cubicBezTo>
                    <a:pt x="35692" y="218153"/>
                    <a:pt x="25918" y="222448"/>
                    <a:pt x="15254" y="222448"/>
                  </a:cubicBezTo>
                  <a:lnTo>
                    <a:pt x="3110" y="222448"/>
                  </a:lnTo>
                  <a:cubicBezTo>
                    <a:pt x="1481" y="222448"/>
                    <a:pt x="0" y="221115"/>
                    <a:pt x="0" y="219338"/>
                  </a:cubicBezTo>
                  <a:lnTo>
                    <a:pt x="0" y="191051"/>
                  </a:lnTo>
                  <a:cubicBezTo>
                    <a:pt x="0" y="162467"/>
                    <a:pt x="11108" y="135513"/>
                    <a:pt x="31249" y="115223"/>
                  </a:cubicBezTo>
                  <a:cubicBezTo>
                    <a:pt x="50354" y="96118"/>
                    <a:pt x="75236" y="85158"/>
                    <a:pt x="102042" y="83973"/>
                  </a:cubicBezTo>
                  <a:cubicBezTo>
                    <a:pt x="104708" y="83973"/>
                    <a:pt x="106781" y="81604"/>
                    <a:pt x="106781" y="79086"/>
                  </a:cubicBezTo>
                  <a:lnTo>
                    <a:pt x="106781" y="60722"/>
                  </a:lnTo>
                  <a:cubicBezTo>
                    <a:pt x="106781" y="59389"/>
                    <a:pt x="106781" y="0"/>
                    <a:pt x="106781" y="0"/>
                  </a:cubicBezTo>
                  <a:lnTo>
                    <a:pt x="137142" y="0"/>
                  </a:lnTo>
                  <a:close/>
                </a:path>
              </a:pathLst>
            </a:custGeom>
            <a:solidFill>
              <a:srgbClr val="0097D3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2" name="Forma libre: forma 11">
              <a:extLst>
                <a:ext uri="{FF2B5EF4-FFF2-40B4-BE49-F238E27FC236}">
                  <a16:creationId xmlns:a16="http://schemas.microsoft.com/office/drawing/2014/main" id="{A0FCB0A7-2613-2CE2-7915-1918286E4276}"/>
                </a:ext>
              </a:extLst>
            </p:cNvPr>
            <p:cNvSpPr/>
            <p:nvPr/>
          </p:nvSpPr>
          <p:spPr>
            <a:xfrm>
              <a:off x="2524932" y="4818426"/>
              <a:ext cx="222596" cy="222300"/>
            </a:xfrm>
            <a:custGeom>
              <a:avLst/>
              <a:gdLst>
                <a:gd name="connsiteX0" fmla="*/ 55834 w 222596"/>
                <a:gd name="connsiteY0" fmla="*/ 30361 h 222300"/>
                <a:gd name="connsiteX1" fmla="*/ 55834 w 222596"/>
                <a:gd name="connsiteY1" fmla="*/ 35544 h 222300"/>
                <a:gd name="connsiteX2" fmla="*/ 66349 w 222596"/>
                <a:gd name="connsiteY2" fmla="*/ 83085 h 222300"/>
                <a:gd name="connsiteX3" fmla="*/ 95377 w 222596"/>
                <a:gd name="connsiteY3" fmla="*/ 126034 h 222300"/>
                <a:gd name="connsiteX4" fmla="*/ 138475 w 222596"/>
                <a:gd name="connsiteY4" fmla="*/ 154914 h 222300"/>
                <a:gd name="connsiteX5" fmla="*/ 191199 w 222596"/>
                <a:gd name="connsiteY5" fmla="*/ 165577 h 222300"/>
                <a:gd name="connsiteX6" fmla="*/ 219486 w 222596"/>
                <a:gd name="connsiteY6" fmla="*/ 165577 h 222300"/>
                <a:gd name="connsiteX7" fmla="*/ 222596 w 222596"/>
                <a:gd name="connsiteY7" fmla="*/ 168688 h 222300"/>
                <a:gd name="connsiteX8" fmla="*/ 222596 w 222596"/>
                <a:gd name="connsiteY8" fmla="*/ 222300 h 222300"/>
                <a:gd name="connsiteX9" fmla="*/ 181869 w 222596"/>
                <a:gd name="connsiteY9" fmla="*/ 222300 h 222300"/>
                <a:gd name="connsiteX10" fmla="*/ 0 w 222596"/>
                <a:gd name="connsiteY10" fmla="*/ 40728 h 222300"/>
                <a:gd name="connsiteX11" fmla="*/ 0 w 222596"/>
                <a:gd name="connsiteY11" fmla="*/ 0 h 222300"/>
                <a:gd name="connsiteX12" fmla="*/ 55982 w 222596"/>
                <a:gd name="connsiteY12" fmla="*/ 30361 h 2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96" h="222300">
                  <a:moveTo>
                    <a:pt x="55834" y="30361"/>
                  </a:moveTo>
                  <a:cubicBezTo>
                    <a:pt x="55834" y="30361"/>
                    <a:pt x="55686" y="34063"/>
                    <a:pt x="55834" y="35544"/>
                  </a:cubicBezTo>
                  <a:cubicBezTo>
                    <a:pt x="56427" y="51984"/>
                    <a:pt x="59981" y="67979"/>
                    <a:pt x="66349" y="83085"/>
                  </a:cubicBezTo>
                  <a:cubicBezTo>
                    <a:pt x="73162" y="99228"/>
                    <a:pt x="82937" y="113594"/>
                    <a:pt x="95377" y="126034"/>
                  </a:cubicBezTo>
                  <a:cubicBezTo>
                    <a:pt x="107818" y="138475"/>
                    <a:pt x="122332" y="148101"/>
                    <a:pt x="138475" y="154914"/>
                  </a:cubicBezTo>
                  <a:cubicBezTo>
                    <a:pt x="155210" y="162023"/>
                    <a:pt x="172982" y="165577"/>
                    <a:pt x="191199" y="165577"/>
                  </a:cubicBezTo>
                  <a:lnTo>
                    <a:pt x="219486" y="165577"/>
                  </a:lnTo>
                  <a:cubicBezTo>
                    <a:pt x="221115" y="165577"/>
                    <a:pt x="222596" y="166910"/>
                    <a:pt x="222596" y="168688"/>
                  </a:cubicBezTo>
                  <a:lnTo>
                    <a:pt x="222596" y="222300"/>
                  </a:lnTo>
                  <a:lnTo>
                    <a:pt x="181869" y="222300"/>
                  </a:lnTo>
                  <a:cubicBezTo>
                    <a:pt x="81456" y="222152"/>
                    <a:pt x="148" y="140993"/>
                    <a:pt x="0" y="40728"/>
                  </a:cubicBezTo>
                  <a:lnTo>
                    <a:pt x="0" y="0"/>
                  </a:lnTo>
                  <a:cubicBezTo>
                    <a:pt x="0" y="0"/>
                    <a:pt x="55982" y="30361"/>
                    <a:pt x="55982" y="30361"/>
                  </a:cubicBezTo>
                  <a:close/>
                </a:path>
              </a:pathLst>
            </a:custGeom>
            <a:solidFill>
              <a:srgbClr val="5DB139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5" name="Forma libre: forma 14">
              <a:extLst>
                <a:ext uri="{FF2B5EF4-FFF2-40B4-BE49-F238E27FC236}">
                  <a16:creationId xmlns:a16="http://schemas.microsoft.com/office/drawing/2014/main" id="{7BC62DC1-2DD9-BC3E-5459-A04309549782}"/>
                </a:ext>
              </a:extLst>
            </p:cNvPr>
            <p:cNvSpPr/>
            <p:nvPr/>
          </p:nvSpPr>
          <p:spPr>
            <a:xfrm>
              <a:off x="2524636" y="4818277"/>
              <a:ext cx="222448" cy="137439"/>
            </a:xfrm>
            <a:custGeom>
              <a:avLst/>
              <a:gdLst>
                <a:gd name="connsiteX0" fmla="*/ 148 w 222448"/>
                <a:gd name="connsiteY0" fmla="*/ 149 h 137439"/>
                <a:gd name="connsiteX1" fmla="*/ 56130 w 222448"/>
                <a:gd name="connsiteY1" fmla="*/ 149 h 137439"/>
                <a:gd name="connsiteX2" fmla="*/ 69904 w 222448"/>
                <a:gd name="connsiteY2" fmla="*/ 1 h 137439"/>
                <a:gd name="connsiteX3" fmla="*/ 100117 w 222448"/>
                <a:gd name="connsiteY3" fmla="*/ 1 h 137439"/>
                <a:gd name="connsiteX4" fmla="*/ 139215 w 222448"/>
                <a:gd name="connsiteY4" fmla="*/ 38803 h 137439"/>
                <a:gd name="connsiteX5" fmla="*/ 139215 w 222448"/>
                <a:gd name="connsiteY5" fmla="*/ 39100 h 137439"/>
                <a:gd name="connsiteX6" fmla="*/ 183498 w 222448"/>
                <a:gd name="connsiteY6" fmla="*/ 83234 h 137439"/>
                <a:gd name="connsiteX7" fmla="*/ 211044 w 222448"/>
                <a:gd name="connsiteY7" fmla="*/ 94638 h 137439"/>
                <a:gd name="connsiteX8" fmla="*/ 222448 w 222448"/>
                <a:gd name="connsiteY8" fmla="*/ 122333 h 137439"/>
                <a:gd name="connsiteX9" fmla="*/ 222448 w 222448"/>
                <a:gd name="connsiteY9" fmla="*/ 134329 h 137439"/>
                <a:gd name="connsiteX10" fmla="*/ 219338 w 222448"/>
                <a:gd name="connsiteY10" fmla="*/ 137439 h 137439"/>
                <a:gd name="connsiteX11" fmla="*/ 191199 w 222448"/>
                <a:gd name="connsiteY11" fmla="*/ 137439 h 137439"/>
                <a:gd name="connsiteX12" fmla="*/ 115371 w 222448"/>
                <a:gd name="connsiteY12" fmla="*/ 106190 h 137439"/>
                <a:gd name="connsiteX13" fmla="*/ 84122 w 222448"/>
                <a:gd name="connsiteY13" fmla="*/ 35397 h 137439"/>
                <a:gd name="connsiteX14" fmla="*/ 79234 w 222448"/>
                <a:gd name="connsiteY14" fmla="*/ 30658 h 137439"/>
                <a:gd name="connsiteX15" fmla="*/ 60870 w 222448"/>
                <a:gd name="connsiteY15" fmla="*/ 30658 h 137439"/>
                <a:gd name="connsiteX16" fmla="*/ 0 w 222448"/>
                <a:gd name="connsiteY16" fmla="*/ 30658 h 137439"/>
                <a:gd name="connsiteX17" fmla="*/ 0 w 222448"/>
                <a:gd name="connsiteY17" fmla="*/ 297 h 13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2448" h="137439">
                  <a:moveTo>
                    <a:pt x="148" y="149"/>
                  </a:moveTo>
                  <a:lnTo>
                    <a:pt x="56130" y="149"/>
                  </a:lnTo>
                  <a:cubicBezTo>
                    <a:pt x="56130" y="149"/>
                    <a:pt x="69904" y="1"/>
                    <a:pt x="69904" y="1"/>
                  </a:cubicBezTo>
                  <a:lnTo>
                    <a:pt x="100117" y="1"/>
                  </a:lnTo>
                  <a:cubicBezTo>
                    <a:pt x="121739" y="-147"/>
                    <a:pt x="139215" y="17329"/>
                    <a:pt x="139215" y="38803"/>
                  </a:cubicBezTo>
                  <a:lnTo>
                    <a:pt x="139215" y="39100"/>
                  </a:lnTo>
                  <a:cubicBezTo>
                    <a:pt x="139215" y="63536"/>
                    <a:pt x="159061" y="83234"/>
                    <a:pt x="183498" y="83234"/>
                  </a:cubicBezTo>
                  <a:cubicBezTo>
                    <a:pt x="194309" y="83234"/>
                    <a:pt x="204084" y="87677"/>
                    <a:pt x="211044" y="94638"/>
                  </a:cubicBezTo>
                  <a:cubicBezTo>
                    <a:pt x="218153" y="101747"/>
                    <a:pt x="222448" y="111521"/>
                    <a:pt x="222448" y="122333"/>
                  </a:cubicBezTo>
                  <a:lnTo>
                    <a:pt x="222448" y="134329"/>
                  </a:lnTo>
                  <a:cubicBezTo>
                    <a:pt x="222448" y="135958"/>
                    <a:pt x="221115" y="137439"/>
                    <a:pt x="219338" y="137439"/>
                  </a:cubicBezTo>
                  <a:lnTo>
                    <a:pt x="191199" y="137439"/>
                  </a:lnTo>
                  <a:cubicBezTo>
                    <a:pt x="162467" y="137439"/>
                    <a:pt x="135661" y="126331"/>
                    <a:pt x="115371" y="106190"/>
                  </a:cubicBezTo>
                  <a:cubicBezTo>
                    <a:pt x="96266" y="87085"/>
                    <a:pt x="85306" y="62204"/>
                    <a:pt x="84122" y="35397"/>
                  </a:cubicBezTo>
                  <a:cubicBezTo>
                    <a:pt x="84122" y="32731"/>
                    <a:pt x="81752" y="30658"/>
                    <a:pt x="79234" y="30658"/>
                  </a:cubicBezTo>
                  <a:lnTo>
                    <a:pt x="60870" y="30658"/>
                  </a:lnTo>
                  <a:cubicBezTo>
                    <a:pt x="59537" y="30658"/>
                    <a:pt x="0" y="30658"/>
                    <a:pt x="0" y="30658"/>
                  </a:cubicBezTo>
                  <a:lnTo>
                    <a:pt x="0" y="297"/>
                  </a:lnTo>
                  <a:close/>
                </a:path>
              </a:pathLst>
            </a:custGeom>
            <a:solidFill>
              <a:srgbClr val="F1862B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E156226D-35FA-EA11-48F7-15A1EE9AC535}"/>
                </a:ext>
              </a:extLst>
            </p:cNvPr>
            <p:cNvSpPr/>
            <p:nvPr/>
          </p:nvSpPr>
          <p:spPr>
            <a:xfrm>
              <a:off x="2939023" y="4817834"/>
              <a:ext cx="222152" cy="222448"/>
            </a:xfrm>
            <a:custGeom>
              <a:avLst/>
              <a:gdLst>
                <a:gd name="connsiteX0" fmla="*/ 30361 w 222152"/>
                <a:gd name="connsiteY0" fmla="*/ 166762 h 222448"/>
                <a:gd name="connsiteX1" fmla="*/ 35544 w 222152"/>
                <a:gd name="connsiteY1" fmla="*/ 166762 h 222448"/>
                <a:gd name="connsiteX2" fmla="*/ 83085 w 222152"/>
                <a:gd name="connsiteY2" fmla="*/ 156247 h 222448"/>
                <a:gd name="connsiteX3" fmla="*/ 126034 w 222152"/>
                <a:gd name="connsiteY3" fmla="*/ 127219 h 222448"/>
                <a:gd name="connsiteX4" fmla="*/ 154914 w 222152"/>
                <a:gd name="connsiteY4" fmla="*/ 84122 h 222448"/>
                <a:gd name="connsiteX5" fmla="*/ 165429 w 222152"/>
                <a:gd name="connsiteY5" fmla="*/ 31398 h 222448"/>
                <a:gd name="connsiteX6" fmla="*/ 165429 w 222152"/>
                <a:gd name="connsiteY6" fmla="*/ 3110 h 222448"/>
                <a:gd name="connsiteX7" fmla="*/ 168539 w 222152"/>
                <a:gd name="connsiteY7" fmla="*/ 0 h 222448"/>
                <a:gd name="connsiteX8" fmla="*/ 222152 w 222152"/>
                <a:gd name="connsiteY8" fmla="*/ 0 h 222448"/>
                <a:gd name="connsiteX9" fmla="*/ 222152 w 222152"/>
                <a:gd name="connsiteY9" fmla="*/ 40728 h 222448"/>
                <a:gd name="connsiteX10" fmla="*/ 40728 w 222152"/>
                <a:gd name="connsiteY10" fmla="*/ 222448 h 222448"/>
                <a:gd name="connsiteX11" fmla="*/ 0 w 222152"/>
                <a:gd name="connsiteY11" fmla="*/ 222448 h 222448"/>
                <a:gd name="connsiteX12" fmla="*/ 30361 w 222152"/>
                <a:gd name="connsiteY12" fmla="*/ 166466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152" h="222448">
                  <a:moveTo>
                    <a:pt x="30361" y="166762"/>
                  </a:moveTo>
                  <a:cubicBezTo>
                    <a:pt x="30361" y="166762"/>
                    <a:pt x="34063" y="166910"/>
                    <a:pt x="35544" y="166762"/>
                  </a:cubicBezTo>
                  <a:cubicBezTo>
                    <a:pt x="51984" y="166170"/>
                    <a:pt x="67979" y="162615"/>
                    <a:pt x="83085" y="156247"/>
                  </a:cubicBezTo>
                  <a:cubicBezTo>
                    <a:pt x="99228" y="149434"/>
                    <a:pt x="113594" y="139660"/>
                    <a:pt x="126034" y="127219"/>
                  </a:cubicBezTo>
                  <a:cubicBezTo>
                    <a:pt x="138475" y="114779"/>
                    <a:pt x="148101" y="100265"/>
                    <a:pt x="154914" y="84122"/>
                  </a:cubicBezTo>
                  <a:cubicBezTo>
                    <a:pt x="161875" y="67386"/>
                    <a:pt x="165429" y="49762"/>
                    <a:pt x="165429" y="31398"/>
                  </a:cubicBezTo>
                  <a:lnTo>
                    <a:pt x="165429" y="3110"/>
                  </a:lnTo>
                  <a:cubicBezTo>
                    <a:pt x="165429" y="1481"/>
                    <a:pt x="166762" y="0"/>
                    <a:pt x="168539" y="0"/>
                  </a:cubicBezTo>
                  <a:lnTo>
                    <a:pt x="222152" y="0"/>
                  </a:lnTo>
                  <a:lnTo>
                    <a:pt x="222152" y="40728"/>
                  </a:lnTo>
                  <a:cubicBezTo>
                    <a:pt x="222152" y="140993"/>
                    <a:pt x="140993" y="222300"/>
                    <a:pt x="40728" y="222448"/>
                  </a:cubicBezTo>
                  <a:lnTo>
                    <a:pt x="0" y="222448"/>
                  </a:lnTo>
                  <a:cubicBezTo>
                    <a:pt x="0" y="222448"/>
                    <a:pt x="30361" y="166466"/>
                    <a:pt x="30361" y="166466"/>
                  </a:cubicBezTo>
                  <a:close/>
                </a:path>
              </a:pathLst>
            </a:custGeom>
            <a:solidFill>
              <a:srgbClr val="5C78B1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C800C4E2-91E8-AC47-5EA5-9D7EA66ED0AE}"/>
                </a:ext>
              </a:extLst>
            </p:cNvPr>
            <p:cNvSpPr/>
            <p:nvPr/>
          </p:nvSpPr>
          <p:spPr>
            <a:xfrm>
              <a:off x="2938727" y="4818278"/>
              <a:ext cx="137438" cy="222448"/>
            </a:xfrm>
            <a:custGeom>
              <a:avLst/>
              <a:gdLst>
                <a:gd name="connsiteX0" fmla="*/ 148 w 137438"/>
                <a:gd name="connsiteY0" fmla="*/ 222448 h 222448"/>
                <a:gd name="connsiteX1" fmla="*/ 148 w 137438"/>
                <a:gd name="connsiteY1" fmla="*/ 166466 h 222448"/>
                <a:gd name="connsiteX2" fmla="*/ 0 w 137438"/>
                <a:gd name="connsiteY2" fmla="*/ 152693 h 222448"/>
                <a:gd name="connsiteX3" fmla="*/ 0 w 137438"/>
                <a:gd name="connsiteY3" fmla="*/ 122480 h 222448"/>
                <a:gd name="connsiteX4" fmla="*/ 38803 w 137438"/>
                <a:gd name="connsiteY4" fmla="*/ 83233 h 222448"/>
                <a:gd name="connsiteX5" fmla="*/ 39099 w 137438"/>
                <a:gd name="connsiteY5" fmla="*/ 83233 h 222448"/>
                <a:gd name="connsiteX6" fmla="*/ 83233 w 137438"/>
                <a:gd name="connsiteY6" fmla="*/ 38951 h 222448"/>
                <a:gd name="connsiteX7" fmla="*/ 94637 w 137438"/>
                <a:gd name="connsiteY7" fmla="*/ 11404 h 222448"/>
                <a:gd name="connsiteX8" fmla="*/ 122184 w 137438"/>
                <a:gd name="connsiteY8" fmla="*/ 0 h 222448"/>
                <a:gd name="connsiteX9" fmla="*/ 134328 w 137438"/>
                <a:gd name="connsiteY9" fmla="*/ 0 h 222448"/>
                <a:gd name="connsiteX10" fmla="*/ 137438 w 137438"/>
                <a:gd name="connsiteY10" fmla="*/ 3110 h 222448"/>
                <a:gd name="connsiteX11" fmla="*/ 137438 w 137438"/>
                <a:gd name="connsiteY11" fmla="*/ 31397 h 222448"/>
                <a:gd name="connsiteX12" fmla="*/ 106189 w 137438"/>
                <a:gd name="connsiteY12" fmla="*/ 107225 h 222448"/>
                <a:gd name="connsiteX13" fmla="*/ 35396 w 137438"/>
                <a:gd name="connsiteY13" fmla="*/ 138475 h 222448"/>
                <a:gd name="connsiteX14" fmla="*/ 30657 w 137438"/>
                <a:gd name="connsiteY14" fmla="*/ 143362 h 222448"/>
                <a:gd name="connsiteX15" fmla="*/ 30657 w 137438"/>
                <a:gd name="connsiteY15" fmla="*/ 161727 h 222448"/>
                <a:gd name="connsiteX16" fmla="*/ 30657 w 137438"/>
                <a:gd name="connsiteY16" fmla="*/ 222448 h 222448"/>
                <a:gd name="connsiteX17" fmla="*/ 296 w 137438"/>
                <a:gd name="connsiteY17" fmla="*/ 222448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438" h="222448">
                  <a:moveTo>
                    <a:pt x="148" y="222448"/>
                  </a:moveTo>
                  <a:lnTo>
                    <a:pt x="148" y="166466"/>
                  </a:lnTo>
                  <a:cubicBezTo>
                    <a:pt x="148" y="166466"/>
                    <a:pt x="0" y="152693"/>
                    <a:pt x="0" y="152693"/>
                  </a:cubicBezTo>
                  <a:lnTo>
                    <a:pt x="0" y="122480"/>
                  </a:lnTo>
                  <a:cubicBezTo>
                    <a:pt x="0" y="100857"/>
                    <a:pt x="17328" y="83381"/>
                    <a:pt x="38803" y="83233"/>
                  </a:cubicBezTo>
                  <a:lnTo>
                    <a:pt x="39099" y="83233"/>
                  </a:lnTo>
                  <a:cubicBezTo>
                    <a:pt x="63536" y="83233"/>
                    <a:pt x="83233" y="63387"/>
                    <a:pt x="83233" y="38951"/>
                  </a:cubicBezTo>
                  <a:cubicBezTo>
                    <a:pt x="83233" y="28139"/>
                    <a:pt x="87676" y="18365"/>
                    <a:pt x="94637" y="11404"/>
                  </a:cubicBezTo>
                  <a:cubicBezTo>
                    <a:pt x="101746" y="4295"/>
                    <a:pt x="111520" y="0"/>
                    <a:pt x="122184" y="0"/>
                  </a:cubicBezTo>
                  <a:lnTo>
                    <a:pt x="134328" y="0"/>
                  </a:lnTo>
                  <a:cubicBezTo>
                    <a:pt x="135957" y="0"/>
                    <a:pt x="137438" y="1333"/>
                    <a:pt x="137438" y="3110"/>
                  </a:cubicBezTo>
                  <a:lnTo>
                    <a:pt x="137438" y="31397"/>
                  </a:lnTo>
                  <a:cubicBezTo>
                    <a:pt x="137438" y="59981"/>
                    <a:pt x="126330" y="86936"/>
                    <a:pt x="106189" y="107225"/>
                  </a:cubicBezTo>
                  <a:cubicBezTo>
                    <a:pt x="87084" y="126330"/>
                    <a:pt x="62203" y="137290"/>
                    <a:pt x="35396" y="138475"/>
                  </a:cubicBezTo>
                  <a:cubicBezTo>
                    <a:pt x="32730" y="138475"/>
                    <a:pt x="30657" y="140844"/>
                    <a:pt x="30657" y="143362"/>
                  </a:cubicBezTo>
                  <a:lnTo>
                    <a:pt x="30657" y="161727"/>
                  </a:lnTo>
                  <a:cubicBezTo>
                    <a:pt x="30657" y="163060"/>
                    <a:pt x="30657" y="222448"/>
                    <a:pt x="30657" y="222448"/>
                  </a:cubicBezTo>
                  <a:lnTo>
                    <a:pt x="296" y="222448"/>
                  </a:lnTo>
                  <a:close/>
                </a:path>
              </a:pathLst>
            </a:custGeom>
            <a:solidFill>
              <a:srgbClr val="F7C450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D065749-8FE7-3F06-6761-6F381ED6E26F}"/>
                </a:ext>
              </a:extLst>
            </p:cNvPr>
            <p:cNvSpPr/>
            <p:nvPr/>
          </p:nvSpPr>
          <p:spPr>
            <a:xfrm>
              <a:off x="2687843" y="4567839"/>
              <a:ext cx="139067" cy="27843"/>
            </a:xfrm>
            <a:custGeom>
              <a:avLst/>
              <a:gdLst>
                <a:gd name="connsiteX0" fmla="*/ 139067 w 139067"/>
                <a:gd name="connsiteY0" fmla="*/ 0 h 27843"/>
                <a:gd name="connsiteX1" fmla="*/ 139067 w 139067"/>
                <a:gd name="connsiteY1" fmla="*/ 27843 h 27843"/>
                <a:gd name="connsiteX2" fmla="*/ 0 w 139067"/>
                <a:gd name="connsiteY2" fmla="*/ 27843 h 27843"/>
                <a:gd name="connsiteX3" fmla="*/ 27843 w 139067"/>
                <a:gd name="connsiteY3" fmla="*/ 0 h 27843"/>
                <a:gd name="connsiteX4" fmla="*/ 139067 w 139067"/>
                <a:gd name="connsiteY4" fmla="*/ 0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7" h="27843">
                  <a:moveTo>
                    <a:pt x="139067" y="0"/>
                  </a:moveTo>
                  <a:lnTo>
                    <a:pt x="139067" y="27843"/>
                  </a:lnTo>
                  <a:lnTo>
                    <a:pt x="0" y="27843"/>
                  </a:lnTo>
                  <a:cubicBezTo>
                    <a:pt x="0" y="12441"/>
                    <a:pt x="12441" y="0"/>
                    <a:pt x="27843" y="0"/>
                  </a:cubicBezTo>
                  <a:lnTo>
                    <a:pt x="139067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9" name="Forma libre: forma 18">
              <a:extLst>
                <a:ext uri="{FF2B5EF4-FFF2-40B4-BE49-F238E27FC236}">
                  <a16:creationId xmlns:a16="http://schemas.microsoft.com/office/drawing/2014/main" id="{0654176C-8BA6-125A-FE71-8AC23850A7E0}"/>
                </a:ext>
              </a:extLst>
            </p:cNvPr>
            <p:cNvSpPr/>
            <p:nvPr/>
          </p:nvSpPr>
          <p:spPr>
            <a:xfrm>
              <a:off x="2687843" y="4623525"/>
              <a:ext cx="139067" cy="27843"/>
            </a:xfrm>
            <a:custGeom>
              <a:avLst/>
              <a:gdLst>
                <a:gd name="connsiteX0" fmla="*/ 0 w 139067"/>
                <a:gd name="connsiteY0" fmla="*/ 0 h 27843"/>
                <a:gd name="connsiteX1" fmla="*/ 139067 w 139067"/>
                <a:gd name="connsiteY1" fmla="*/ 0 h 27843"/>
                <a:gd name="connsiteX2" fmla="*/ 139067 w 139067"/>
                <a:gd name="connsiteY2" fmla="*/ 27843 h 27843"/>
                <a:gd name="connsiteX3" fmla="*/ 0 w 139067"/>
                <a:gd name="connsiteY3" fmla="*/ 27843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67" h="27843">
                  <a:moveTo>
                    <a:pt x="0" y="0"/>
                  </a:moveTo>
                  <a:lnTo>
                    <a:pt x="139067" y="0"/>
                  </a:lnTo>
                  <a:lnTo>
                    <a:pt x="139067" y="27843"/>
                  </a:lnTo>
                  <a:lnTo>
                    <a:pt x="0" y="27843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A1204A1D-2A4C-1DE6-B22C-BD2F4D43762F}"/>
                </a:ext>
              </a:extLst>
            </p:cNvPr>
            <p:cNvSpPr/>
            <p:nvPr/>
          </p:nvSpPr>
          <p:spPr>
            <a:xfrm>
              <a:off x="2687843" y="4679211"/>
              <a:ext cx="139067" cy="27843"/>
            </a:xfrm>
            <a:custGeom>
              <a:avLst/>
              <a:gdLst>
                <a:gd name="connsiteX0" fmla="*/ 0 w 139067"/>
                <a:gd name="connsiteY0" fmla="*/ 0 h 27843"/>
                <a:gd name="connsiteX1" fmla="*/ 139067 w 139067"/>
                <a:gd name="connsiteY1" fmla="*/ 0 h 27843"/>
                <a:gd name="connsiteX2" fmla="*/ 139067 w 139067"/>
                <a:gd name="connsiteY2" fmla="*/ 27843 h 27843"/>
                <a:gd name="connsiteX3" fmla="*/ 0 w 139067"/>
                <a:gd name="connsiteY3" fmla="*/ 27843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67" h="27843">
                  <a:moveTo>
                    <a:pt x="0" y="0"/>
                  </a:moveTo>
                  <a:lnTo>
                    <a:pt x="139067" y="0"/>
                  </a:lnTo>
                  <a:lnTo>
                    <a:pt x="139067" y="27843"/>
                  </a:lnTo>
                  <a:lnTo>
                    <a:pt x="0" y="27843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5A97BCB1-7822-464C-048A-2FBA98C4B1D2}"/>
                </a:ext>
              </a:extLst>
            </p:cNvPr>
            <p:cNvSpPr/>
            <p:nvPr/>
          </p:nvSpPr>
          <p:spPr>
            <a:xfrm>
              <a:off x="3077202" y="4651368"/>
              <a:ext cx="27843" cy="55686"/>
            </a:xfrm>
            <a:custGeom>
              <a:avLst/>
              <a:gdLst>
                <a:gd name="connsiteX0" fmla="*/ 0 w 27843"/>
                <a:gd name="connsiteY0" fmla="*/ 0 h 55686"/>
                <a:gd name="connsiteX1" fmla="*/ 27843 w 27843"/>
                <a:gd name="connsiteY1" fmla="*/ 0 h 55686"/>
                <a:gd name="connsiteX2" fmla="*/ 27843 w 27843"/>
                <a:gd name="connsiteY2" fmla="*/ 55686 h 55686"/>
                <a:gd name="connsiteX3" fmla="*/ 0 w 27843"/>
                <a:gd name="connsiteY3" fmla="*/ 55686 h 5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43" h="55686">
                  <a:moveTo>
                    <a:pt x="0" y="0"/>
                  </a:moveTo>
                  <a:lnTo>
                    <a:pt x="27843" y="0"/>
                  </a:lnTo>
                  <a:lnTo>
                    <a:pt x="27843" y="55686"/>
                  </a:lnTo>
                  <a:lnTo>
                    <a:pt x="0" y="55686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261C8BD9-466E-A976-5AA8-C940DFFC4701}"/>
                </a:ext>
              </a:extLst>
            </p:cNvPr>
            <p:cNvSpPr/>
            <p:nvPr/>
          </p:nvSpPr>
          <p:spPr>
            <a:xfrm>
              <a:off x="3021664" y="4651368"/>
              <a:ext cx="139067" cy="139067"/>
            </a:xfrm>
            <a:custGeom>
              <a:avLst/>
              <a:gdLst>
                <a:gd name="connsiteX0" fmla="*/ 139067 w 139067"/>
                <a:gd name="connsiteY0" fmla="*/ 0 h 139067"/>
                <a:gd name="connsiteX1" fmla="*/ 139067 w 139067"/>
                <a:gd name="connsiteY1" fmla="*/ 139067 h 139067"/>
                <a:gd name="connsiteX2" fmla="*/ 0 w 139067"/>
                <a:gd name="connsiteY2" fmla="*/ 139067 h 139067"/>
                <a:gd name="connsiteX3" fmla="*/ 0 w 139067"/>
                <a:gd name="connsiteY3" fmla="*/ 0 h 139067"/>
                <a:gd name="connsiteX4" fmla="*/ 27843 w 139067"/>
                <a:gd name="connsiteY4" fmla="*/ 0 h 139067"/>
                <a:gd name="connsiteX5" fmla="*/ 27843 w 139067"/>
                <a:gd name="connsiteY5" fmla="*/ 83381 h 139067"/>
                <a:gd name="connsiteX6" fmla="*/ 111224 w 139067"/>
                <a:gd name="connsiteY6" fmla="*/ 83381 h 139067"/>
                <a:gd name="connsiteX7" fmla="*/ 111224 w 139067"/>
                <a:gd name="connsiteY7" fmla="*/ 0 h 139067"/>
                <a:gd name="connsiteX8" fmla="*/ 139067 w 139067"/>
                <a:gd name="connsiteY8" fmla="*/ 0 h 13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067" h="139067">
                  <a:moveTo>
                    <a:pt x="139067" y="0"/>
                  </a:moveTo>
                  <a:lnTo>
                    <a:pt x="139067" y="139067"/>
                  </a:lnTo>
                  <a:lnTo>
                    <a:pt x="0" y="139067"/>
                  </a:lnTo>
                  <a:lnTo>
                    <a:pt x="0" y="0"/>
                  </a:lnTo>
                  <a:lnTo>
                    <a:pt x="27843" y="0"/>
                  </a:lnTo>
                  <a:lnTo>
                    <a:pt x="27843" y="83381"/>
                  </a:lnTo>
                  <a:lnTo>
                    <a:pt x="111224" y="83381"/>
                  </a:lnTo>
                  <a:lnTo>
                    <a:pt x="111224" y="0"/>
                  </a:lnTo>
                  <a:lnTo>
                    <a:pt x="139067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69D7A75A-4F5B-A7A8-F9EC-53DC69AB9DD9}"/>
                </a:ext>
              </a:extLst>
            </p:cNvPr>
            <p:cNvSpPr/>
            <p:nvPr/>
          </p:nvSpPr>
          <p:spPr>
            <a:xfrm>
              <a:off x="2854754" y="4567839"/>
              <a:ext cx="69311" cy="139215"/>
            </a:xfrm>
            <a:custGeom>
              <a:avLst/>
              <a:gdLst>
                <a:gd name="connsiteX0" fmla="*/ 69311 w 69311"/>
                <a:gd name="connsiteY0" fmla="*/ 139067 h 139215"/>
                <a:gd name="connsiteX1" fmla="*/ 0 w 69311"/>
                <a:gd name="connsiteY1" fmla="*/ 139067 h 139215"/>
                <a:gd name="connsiteX2" fmla="*/ 0 w 69311"/>
                <a:gd name="connsiteY2" fmla="*/ 0 h 139215"/>
                <a:gd name="connsiteX3" fmla="*/ 69311 w 69311"/>
                <a:gd name="connsiteY3" fmla="*/ 0 h 139215"/>
                <a:gd name="connsiteX4" fmla="*/ 68275 w 69311"/>
                <a:gd name="connsiteY4" fmla="*/ 740 h 139215"/>
                <a:gd name="connsiteX5" fmla="*/ 55686 w 69311"/>
                <a:gd name="connsiteY5" fmla="*/ 22215 h 139215"/>
                <a:gd name="connsiteX6" fmla="*/ 52280 w 69311"/>
                <a:gd name="connsiteY6" fmla="*/ 27843 h 139215"/>
                <a:gd name="connsiteX7" fmla="*/ 35989 w 69311"/>
                <a:gd name="connsiteY7" fmla="*/ 55686 h 139215"/>
                <a:gd name="connsiteX8" fmla="*/ 28287 w 69311"/>
                <a:gd name="connsiteY8" fmla="*/ 68867 h 139215"/>
                <a:gd name="connsiteX9" fmla="*/ 28287 w 69311"/>
                <a:gd name="connsiteY9" fmla="*/ 70348 h 139215"/>
                <a:gd name="connsiteX10" fmla="*/ 35989 w 69311"/>
                <a:gd name="connsiteY10" fmla="*/ 83529 h 139215"/>
                <a:gd name="connsiteX11" fmla="*/ 52280 w 69311"/>
                <a:gd name="connsiteY11" fmla="*/ 111372 h 139215"/>
                <a:gd name="connsiteX12" fmla="*/ 55686 w 69311"/>
                <a:gd name="connsiteY12" fmla="*/ 117000 h 139215"/>
                <a:gd name="connsiteX13" fmla="*/ 68275 w 69311"/>
                <a:gd name="connsiteY13" fmla="*/ 138475 h 139215"/>
                <a:gd name="connsiteX14" fmla="*/ 69311 w 69311"/>
                <a:gd name="connsiteY14" fmla="*/ 139215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311" h="139215">
                  <a:moveTo>
                    <a:pt x="69311" y="139067"/>
                  </a:moveTo>
                  <a:lnTo>
                    <a:pt x="0" y="139067"/>
                  </a:lnTo>
                  <a:lnTo>
                    <a:pt x="0" y="0"/>
                  </a:lnTo>
                  <a:lnTo>
                    <a:pt x="69311" y="0"/>
                  </a:lnTo>
                  <a:cubicBezTo>
                    <a:pt x="69311" y="0"/>
                    <a:pt x="68423" y="296"/>
                    <a:pt x="68275" y="740"/>
                  </a:cubicBezTo>
                  <a:lnTo>
                    <a:pt x="55686" y="22215"/>
                  </a:lnTo>
                  <a:lnTo>
                    <a:pt x="52280" y="27843"/>
                  </a:lnTo>
                  <a:lnTo>
                    <a:pt x="35989" y="55686"/>
                  </a:lnTo>
                  <a:lnTo>
                    <a:pt x="28287" y="68867"/>
                  </a:lnTo>
                  <a:cubicBezTo>
                    <a:pt x="28287" y="68867"/>
                    <a:pt x="27991" y="69904"/>
                    <a:pt x="28287" y="70348"/>
                  </a:cubicBezTo>
                  <a:lnTo>
                    <a:pt x="35989" y="83529"/>
                  </a:lnTo>
                  <a:lnTo>
                    <a:pt x="52280" y="111372"/>
                  </a:lnTo>
                  <a:lnTo>
                    <a:pt x="55686" y="117000"/>
                  </a:lnTo>
                  <a:lnTo>
                    <a:pt x="68275" y="138475"/>
                  </a:lnTo>
                  <a:cubicBezTo>
                    <a:pt x="68275" y="138475"/>
                    <a:pt x="68867" y="139067"/>
                    <a:pt x="69311" y="139215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2B6FABC0-DD90-5BD7-FF48-BB86F08BB431}"/>
                </a:ext>
              </a:extLst>
            </p:cNvPr>
            <p:cNvSpPr/>
            <p:nvPr/>
          </p:nvSpPr>
          <p:spPr>
            <a:xfrm>
              <a:off x="2924509" y="4567691"/>
              <a:ext cx="69311" cy="139215"/>
            </a:xfrm>
            <a:custGeom>
              <a:avLst/>
              <a:gdLst>
                <a:gd name="connsiteX0" fmla="*/ 69311 w 69311"/>
                <a:gd name="connsiteY0" fmla="*/ 27991 h 139215"/>
                <a:gd name="connsiteX1" fmla="*/ 69311 w 69311"/>
                <a:gd name="connsiteY1" fmla="*/ 139215 h 139215"/>
                <a:gd name="connsiteX2" fmla="*/ 0 w 69311"/>
                <a:gd name="connsiteY2" fmla="*/ 139215 h 139215"/>
                <a:gd name="connsiteX3" fmla="*/ 1037 w 69311"/>
                <a:gd name="connsiteY3" fmla="*/ 138475 h 139215"/>
                <a:gd name="connsiteX4" fmla="*/ 13625 w 69311"/>
                <a:gd name="connsiteY4" fmla="*/ 117000 h 139215"/>
                <a:gd name="connsiteX5" fmla="*/ 16884 w 69311"/>
                <a:gd name="connsiteY5" fmla="*/ 111372 h 139215"/>
                <a:gd name="connsiteX6" fmla="*/ 33175 w 69311"/>
                <a:gd name="connsiteY6" fmla="*/ 83529 h 139215"/>
                <a:gd name="connsiteX7" fmla="*/ 40876 w 69311"/>
                <a:gd name="connsiteY7" fmla="*/ 70348 h 139215"/>
                <a:gd name="connsiteX8" fmla="*/ 40876 w 69311"/>
                <a:gd name="connsiteY8" fmla="*/ 68867 h 139215"/>
                <a:gd name="connsiteX9" fmla="*/ 33175 w 69311"/>
                <a:gd name="connsiteY9" fmla="*/ 55686 h 139215"/>
                <a:gd name="connsiteX10" fmla="*/ 16884 w 69311"/>
                <a:gd name="connsiteY10" fmla="*/ 27843 h 139215"/>
                <a:gd name="connsiteX11" fmla="*/ 13625 w 69311"/>
                <a:gd name="connsiteY11" fmla="*/ 22215 h 139215"/>
                <a:gd name="connsiteX12" fmla="*/ 1037 w 69311"/>
                <a:gd name="connsiteY12" fmla="*/ 741 h 139215"/>
                <a:gd name="connsiteX13" fmla="*/ 0 w 69311"/>
                <a:gd name="connsiteY13" fmla="*/ 0 h 139215"/>
                <a:gd name="connsiteX14" fmla="*/ 41468 w 69311"/>
                <a:gd name="connsiteY14" fmla="*/ 0 h 139215"/>
                <a:gd name="connsiteX15" fmla="*/ 69311 w 69311"/>
                <a:gd name="connsiteY15" fmla="*/ 27843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9311" h="139215">
                  <a:moveTo>
                    <a:pt x="69311" y="27991"/>
                  </a:moveTo>
                  <a:lnTo>
                    <a:pt x="69311" y="139215"/>
                  </a:lnTo>
                  <a:lnTo>
                    <a:pt x="0" y="139215"/>
                  </a:lnTo>
                  <a:cubicBezTo>
                    <a:pt x="0" y="139215"/>
                    <a:pt x="740" y="138919"/>
                    <a:pt x="1037" y="138475"/>
                  </a:cubicBezTo>
                  <a:lnTo>
                    <a:pt x="13625" y="117000"/>
                  </a:lnTo>
                  <a:lnTo>
                    <a:pt x="16884" y="111372"/>
                  </a:lnTo>
                  <a:lnTo>
                    <a:pt x="33175" y="83529"/>
                  </a:lnTo>
                  <a:lnTo>
                    <a:pt x="40876" y="70348"/>
                  </a:lnTo>
                  <a:cubicBezTo>
                    <a:pt x="40876" y="70348"/>
                    <a:pt x="41172" y="69311"/>
                    <a:pt x="40876" y="68867"/>
                  </a:cubicBezTo>
                  <a:lnTo>
                    <a:pt x="33175" y="55686"/>
                  </a:lnTo>
                  <a:lnTo>
                    <a:pt x="16884" y="27843"/>
                  </a:lnTo>
                  <a:lnTo>
                    <a:pt x="13625" y="22215"/>
                  </a:lnTo>
                  <a:lnTo>
                    <a:pt x="1037" y="741"/>
                  </a:lnTo>
                  <a:cubicBezTo>
                    <a:pt x="1037" y="741"/>
                    <a:pt x="444" y="148"/>
                    <a:pt x="0" y="0"/>
                  </a:cubicBezTo>
                  <a:lnTo>
                    <a:pt x="41468" y="0"/>
                  </a:lnTo>
                  <a:cubicBezTo>
                    <a:pt x="56871" y="0"/>
                    <a:pt x="69311" y="12441"/>
                    <a:pt x="69311" y="27843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F3873278-91C2-A9E7-5334-D9069FDF5327}"/>
                </a:ext>
              </a:extLst>
            </p:cNvPr>
            <p:cNvSpPr/>
            <p:nvPr/>
          </p:nvSpPr>
          <p:spPr>
            <a:xfrm>
              <a:off x="2771224" y="4472165"/>
              <a:ext cx="67978" cy="67978"/>
            </a:xfrm>
            <a:custGeom>
              <a:avLst/>
              <a:gdLst>
                <a:gd name="connsiteX0" fmla="*/ 67979 w 67978"/>
                <a:gd name="connsiteY0" fmla="*/ 67979 h 67978"/>
                <a:gd name="connsiteX1" fmla="*/ 0 w 67978"/>
                <a:gd name="connsiteY1" fmla="*/ 67979 h 67978"/>
                <a:gd name="connsiteX2" fmla="*/ 0 w 67978"/>
                <a:gd name="connsiteY2" fmla="*/ 0 h 67978"/>
                <a:gd name="connsiteX3" fmla="*/ 4443 w 67978"/>
                <a:gd name="connsiteY3" fmla="*/ 12292 h 67978"/>
                <a:gd name="connsiteX4" fmla="*/ 6072 w 67978"/>
                <a:gd name="connsiteY4" fmla="*/ 14218 h 67978"/>
                <a:gd name="connsiteX5" fmla="*/ 13033 w 67978"/>
                <a:gd name="connsiteY5" fmla="*/ 21771 h 67978"/>
                <a:gd name="connsiteX6" fmla="*/ 13477 w 67978"/>
                <a:gd name="connsiteY6" fmla="*/ 31990 h 67978"/>
                <a:gd name="connsiteX7" fmla="*/ 15254 w 67978"/>
                <a:gd name="connsiteY7" fmla="*/ 39987 h 67978"/>
                <a:gd name="connsiteX8" fmla="*/ 27843 w 67978"/>
                <a:gd name="connsiteY8" fmla="*/ 52576 h 67978"/>
                <a:gd name="connsiteX9" fmla="*/ 35841 w 67978"/>
                <a:gd name="connsiteY9" fmla="*/ 54353 h 67978"/>
                <a:gd name="connsiteX10" fmla="*/ 46060 w 67978"/>
                <a:gd name="connsiteY10" fmla="*/ 54798 h 67978"/>
                <a:gd name="connsiteX11" fmla="*/ 53613 w 67978"/>
                <a:gd name="connsiteY11" fmla="*/ 61758 h 67978"/>
                <a:gd name="connsiteX12" fmla="*/ 55538 w 67978"/>
                <a:gd name="connsiteY12" fmla="*/ 63387 h 67978"/>
                <a:gd name="connsiteX13" fmla="*/ 67830 w 67978"/>
                <a:gd name="connsiteY13" fmla="*/ 67830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67979"/>
                  </a:moveTo>
                  <a:lnTo>
                    <a:pt x="0" y="67979"/>
                  </a:lnTo>
                  <a:lnTo>
                    <a:pt x="0" y="0"/>
                  </a:lnTo>
                  <a:cubicBezTo>
                    <a:pt x="296" y="4295"/>
                    <a:pt x="1777" y="8590"/>
                    <a:pt x="4443" y="12292"/>
                  </a:cubicBezTo>
                  <a:cubicBezTo>
                    <a:pt x="4887" y="13033"/>
                    <a:pt x="5480" y="13625"/>
                    <a:pt x="6072" y="14218"/>
                  </a:cubicBezTo>
                  <a:lnTo>
                    <a:pt x="13033" y="21771"/>
                  </a:lnTo>
                  <a:lnTo>
                    <a:pt x="13477" y="31990"/>
                  </a:lnTo>
                  <a:cubicBezTo>
                    <a:pt x="13477" y="34804"/>
                    <a:pt x="14218" y="37618"/>
                    <a:pt x="15254" y="39987"/>
                  </a:cubicBezTo>
                  <a:cubicBezTo>
                    <a:pt x="17624" y="45615"/>
                    <a:pt x="22067" y="50058"/>
                    <a:pt x="27843" y="52576"/>
                  </a:cubicBezTo>
                  <a:cubicBezTo>
                    <a:pt x="30361" y="53613"/>
                    <a:pt x="33027" y="54205"/>
                    <a:pt x="35841" y="54353"/>
                  </a:cubicBezTo>
                  <a:lnTo>
                    <a:pt x="46060" y="54798"/>
                  </a:lnTo>
                  <a:lnTo>
                    <a:pt x="53613" y="61758"/>
                  </a:lnTo>
                  <a:cubicBezTo>
                    <a:pt x="53613" y="61758"/>
                    <a:pt x="54798" y="62795"/>
                    <a:pt x="55538" y="63387"/>
                  </a:cubicBezTo>
                  <a:cubicBezTo>
                    <a:pt x="59241" y="66053"/>
                    <a:pt x="63535" y="67534"/>
                    <a:pt x="67830" y="67830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76925012-AB76-CE81-EF9A-FD462FA9F7A1}"/>
                </a:ext>
              </a:extLst>
            </p:cNvPr>
            <p:cNvSpPr/>
            <p:nvPr/>
          </p:nvSpPr>
          <p:spPr>
            <a:xfrm>
              <a:off x="2842461" y="4400929"/>
              <a:ext cx="67978" cy="67978"/>
            </a:xfrm>
            <a:custGeom>
              <a:avLst/>
              <a:gdLst>
                <a:gd name="connsiteX0" fmla="*/ 67979 w 67978"/>
                <a:gd name="connsiteY0" fmla="*/ 0 h 67978"/>
                <a:gd name="connsiteX1" fmla="*/ 67979 w 67978"/>
                <a:gd name="connsiteY1" fmla="*/ 67979 h 67978"/>
                <a:gd name="connsiteX2" fmla="*/ 63387 w 67978"/>
                <a:gd name="connsiteY2" fmla="*/ 55686 h 67978"/>
                <a:gd name="connsiteX3" fmla="*/ 61758 w 67978"/>
                <a:gd name="connsiteY3" fmla="*/ 53761 h 67978"/>
                <a:gd name="connsiteX4" fmla="*/ 54798 w 67978"/>
                <a:gd name="connsiteY4" fmla="*/ 46208 h 67978"/>
                <a:gd name="connsiteX5" fmla="*/ 54353 w 67978"/>
                <a:gd name="connsiteY5" fmla="*/ 35989 h 67978"/>
                <a:gd name="connsiteX6" fmla="*/ 52576 w 67978"/>
                <a:gd name="connsiteY6" fmla="*/ 27991 h 67978"/>
                <a:gd name="connsiteX7" fmla="*/ 39987 w 67978"/>
                <a:gd name="connsiteY7" fmla="*/ 15403 h 67978"/>
                <a:gd name="connsiteX8" fmla="*/ 31990 w 67978"/>
                <a:gd name="connsiteY8" fmla="*/ 13625 h 67978"/>
                <a:gd name="connsiteX9" fmla="*/ 21771 w 67978"/>
                <a:gd name="connsiteY9" fmla="*/ 13181 h 67978"/>
                <a:gd name="connsiteX10" fmla="*/ 14218 w 67978"/>
                <a:gd name="connsiteY10" fmla="*/ 6220 h 67978"/>
                <a:gd name="connsiteX11" fmla="*/ 12292 w 67978"/>
                <a:gd name="connsiteY11" fmla="*/ 4591 h 67978"/>
                <a:gd name="connsiteX12" fmla="*/ 0 w 67978"/>
                <a:gd name="connsiteY12" fmla="*/ 148 h 67978"/>
                <a:gd name="connsiteX13" fmla="*/ 67979 w 67978"/>
                <a:gd name="connsiteY13" fmla="*/ 148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0"/>
                  </a:moveTo>
                  <a:lnTo>
                    <a:pt x="67979" y="67979"/>
                  </a:lnTo>
                  <a:cubicBezTo>
                    <a:pt x="67682" y="63684"/>
                    <a:pt x="66201" y="59389"/>
                    <a:pt x="63387" y="55686"/>
                  </a:cubicBezTo>
                  <a:cubicBezTo>
                    <a:pt x="62943" y="54946"/>
                    <a:pt x="62351" y="54353"/>
                    <a:pt x="61758" y="53761"/>
                  </a:cubicBezTo>
                  <a:lnTo>
                    <a:pt x="54798" y="46208"/>
                  </a:lnTo>
                  <a:lnTo>
                    <a:pt x="54353" y="35989"/>
                  </a:lnTo>
                  <a:cubicBezTo>
                    <a:pt x="54353" y="33175"/>
                    <a:pt x="53613" y="30361"/>
                    <a:pt x="52576" y="27991"/>
                  </a:cubicBezTo>
                  <a:cubicBezTo>
                    <a:pt x="50206" y="22363"/>
                    <a:pt x="45615" y="17920"/>
                    <a:pt x="39987" y="15403"/>
                  </a:cubicBezTo>
                  <a:cubicBezTo>
                    <a:pt x="37470" y="14366"/>
                    <a:pt x="34804" y="13773"/>
                    <a:pt x="31990" y="13625"/>
                  </a:cubicBezTo>
                  <a:lnTo>
                    <a:pt x="21771" y="13181"/>
                  </a:lnTo>
                  <a:lnTo>
                    <a:pt x="14218" y="6220"/>
                  </a:lnTo>
                  <a:cubicBezTo>
                    <a:pt x="14218" y="6220"/>
                    <a:pt x="12885" y="5184"/>
                    <a:pt x="12292" y="4591"/>
                  </a:cubicBezTo>
                  <a:cubicBezTo>
                    <a:pt x="8590" y="1925"/>
                    <a:pt x="4295" y="444"/>
                    <a:pt x="0" y="148"/>
                  </a:cubicBezTo>
                  <a:lnTo>
                    <a:pt x="67979" y="148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8546D824-1CB0-EBF1-933D-08A3068F8C63}"/>
                </a:ext>
              </a:extLst>
            </p:cNvPr>
            <p:cNvSpPr/>
            <p:nvPr/>
          </p:nvSpPr>
          <p:spPr>
            <a:xfrm>
              <a:off x="2771372" y="4400929"/>
              <a:ext cx="67978" cy="67830"/>
            </a:xfrm>
            <a:custGeom>
              <a:avLst/>
              <a:gdLst>
                <a:gd name="connsiteX0" fmla="*/ 67830 w 67978"/>
                <a:gd name="connsiteY0" fmla="*/ 0 h 67830"/>
                <a:gd name="connsiteX1" fmla="*/ 55538 w 67978"/>
                <a:gd name="connsiteY1" fmla="*/ 4443 h 67830"/>
                <a:gd name="connsiteX2" fmla="*/ 53613 w 67978"/>
                <a:gd name="connsiteY2" fmla="*/ 6072 h 67830"/>
                <a:gd name="connsiteX3" fmla="*/ 46060 w 67978"/>
                <a:gd name="connsiteY3" fmla="*/ 13033 h 67830"/>
                <a:gd name="connsiteX4" fmla="*/ 35841 w 67978"/>
                <a:gd name="connsiteY4" fmla="*/ 13477 h 67830"/>
                <a:gd name="connsiteX5" fmla="*/ 27843 w 67978"/>
                <a:gd name="connsiteY5" fmla="*/ 15254 h 67830"/>
                <a:gd name="connsiteX6" fmla="*/ 15254 w 67978"/>
                <a:gd name="connsiteY6" fmla="*/ 27843 h 67830"/>
                <a:gd name="connsiteX7" fmla="*/ 13477 w 67978"/>
                <a:gd name="connsiteY7" fmla="*/ 35841 h 67830"/>
                <a:gd name="connsiteX8" fmla="*/ 13033 w 67978"/>
                <a:gd name="connsiteY8" fmla="*/ 46060 h 67830"/>
                <a:gd name="connsiteX9" fmla="*/ 6072 w 67978"/>
                <a:gd name="connsiteY9" fmla="*/ 53613 h 67830"/>
                <a:gd name="connsiteX10" fmla="*/ 4443 w 67978"/>
                <a:gd name="connsiteY10" fmla="*/ 55538 h 67830"/>
                <a:gd name="connsiteX11" fmla="*/ 0 w 67978"/>
                <a:gd name="connsiteY11" fmla="*/ 67830 h 67830"/>
                <a:gd name="connsiteX12" fmla="*/ 0 w 67978"/>
                <a:gd name="connsiteY12" fmla="*/ 0 h 67830"/>
                <a:gd name="connsiteX13" fmla="*/ 67979 w 67978"/>
                <a:gd name="connsiteY13" fmla="*/ 0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830">
                  <a:moveTo>
                    <a:pt x="67830" y="0"/>
                  </a:moveTo>
                  <a:cubicBezTo>
                    <a:pt x="63535" y="296"/>
                    <a:pt x="59241" y="1777"/>
                    <a:pt x="55538" y="4443"/>
                  </a:cubicBezTo>
                  <a:cubicBezTo>
                    <a:pt x="54798" y="4887"/>
                    <a:pt x="54205" y="5480"/>
                    <a:pt x="53613" y="6072"/>
                  </a:cubicBezTo>
                  <a:lnTo>
                    <a:pt x="46060" y="13033"/>
                  </a:lnTo>
                  <a:lnTo>
                    <a:pt x="35841" y="13477"/>
                  </a:lnTo>
                  <a:cubicBezTo>
                    <a:pt x="33027" y="13477"/>
                    <a:pt x="30213" y="14218"/>
                    <a:pt x="27843" y="15254"/>
                  </a:cubicBezTo>
                  <a:cubicBezTo>
                    <a:pt x="22215" y="17624"/>
                    <a:pt x="17624" y="22067"/>
                    <a:pt x="15254" y="27843"/>
                  </a:cubicBezTo>
                  <a:cubicBezTo>
                    <a:pt x="14218" y="30361"/>
                    <a:pt x="13625" y="33027"/>
                    <a:pt x="13477" y="35841"/>
                  </a:cubicBezTo>
                  <a:lnTo>
                    <a:pt x="13033" y="46060"/>
                  </a:lnTo>
                  <a:lnTo>
                    <a:pt x="6072" y="53613"/>
                  </a:lnTo>
                  <a:cubicBezTo>
                    <a:pt x="6072" y="53613"/>
                    <a:pt x="5035" y="54946"/>
                    <a:pt x="4443" y="55538"/>
                  </a:cubicBezTo>
                  <a:cubicBezTo>
                    <a:pt x="1777" y="59241"/>
                    <a:pt x="296" y="63535"/>
                    <a:pt x="0" y="67830"/>
                  </a:cubicBezTo>
                  <a:lnTo>
                    <a:pt x="0" y="0"/>
                  </a:lnTo>
                  <a:lnTo>
                    <a:pt x="67979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1993FD08-4E5A-9CB1-F10D-6D136F30A32F}"/>
                </a:ext>
              </a:extLst>
            </p:cNvPr>
            <p:cNvSpPr/>
            <p:nvPr/>
          </p:nvSpPr>
          <p:spPr>
            <a:xfrm>
              <a:off x="2842461" y="4472165"/>
              <a:ext cx="67978" cy="67978"/>
            </a:xfrm>
            <a:custGeom>
              <a:avLst/>
              <a:gdLst>
                <a:gd name="connsiteX0" fmla="*/ 67979 w 67978"/>
                <a:gd name="connsiteY0" fmla="*/ 0 h 67978"/>
                <a:gd name="connsiteX1" fmla="*/ 67979 w 67978"/>
                <a:gd name="connsiteY1" fmla="*/ 67979 h 67978"/>
                <a:gd name="connsiteX2" fmla="*/ 0 w 67978"/>
                <a:gd name="connsiteY2" fmla="*/ 67979 h 67978"/>
                <a:gd name="connsiteX3" fmla="*/ 12292 w 67978"/>
                <a:gd name="connsiteY3" fmla="*/ 63536 h 67978"/>
                <a:gd name="connsiteX4" fmla="*/ 14218 w 67978"/>
                <a:gd name="connsiteY4" fmla="*/ 61906 h 67978"/>
                <a:gd name="connsiteX5" fmla="*/ 21771 w 67978"/>
                <a:gd name="connsiteY5" fmla="*/ 54946 h 67978"/>
                <a:gd name="connsiteX6" fmla="*/ 31990 w 67978"/>
                <a:gd name="connsiteY6" fmla="*/ 54501 h 67978"/>
                <a:gd name="connsiteX7" fmla="*/ 39987 w 67978"/>
                <a:gd name="connsiteY7" fmla="*/ 52724 h 67978"/>
                <a:gd name="connsiteX8" fmla="*/ 52576 w 67978"/>
                <a:gd name="connsiteY8" fmla="*/ 40135 h 67978"/>
                <a:gd name="connsiteX9" fmla="*/ 54353 w 67978"/>
                <a:gd name="connsiteY9" fmla="*/ 32138 h 67978"/>
                <a:gd name="connsiteX10" fmla="*/ 54798 w 67978"/>
                <a:gd name="connsiteY10" fmla="*/ 21919 h 67978"/>
                <a:gd name="connsiteX11" fmla="*/ 61758 w 67978"/>
                <a:gd name="connsiteY11" fmla="*/ 14366 h 67978"/>
                <a:gd name="connsiteX12" fmla="*/ 63387 w 67978"/>
                <a:gd name="connsiteY12" fmla="*/ 12441 h 67978"/>
                <a:gd name="connsiteX13" fmla="*/ 67979 w 67978"/>
                <a:gd name="connsiteY13" fmla="*/ 148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0"/>
                  </a:moveTo>
                  <a:lnTo>
                    <a:pt x="67979" y="67979"/>
                  </a:lnTo>
                  <a:lnTo>
                    <a:pt x="0" y="67979"/>
                  </a:lnTo>
                  <a:cubicBezTo>
                    <a:pt x="4295" y="67682"/>
                    <a:pt x="8590" y="66201"/>
                    <a:pt x="12292" y="63536"/>
                  </a:cubicBezTo>
                  <a:cubicBezTo>
                    <a:pt x="12885" y="63091"/>
                    <a:pt x="13625" y="62499"/>
                    <a:pt x="14218" y="61906"/>
                  </a:cubicBezTo>
                  <a:lnTo>
                    <a:pt x="21771" y="54946"/>
                  </a:lnTo>
                  <a:lnTo>
                    <a:pt x="31990" y="54501"/>
                  </a:lnTo>
                  <a:cubicBezTo>
                    <a:pt x="34804" y="54501"/>
                    <a:pt x="37618" y="53761"/>
                    <a:pt x="39987" y="52724"/>
                  </a:cubicBezTo>
                  <a:cubicBezTo>
                    <a:pt x="45615" y="50354"/>
                    <a:pt x="50058" y="45763"/>
                    <a:pt x="52576" y="40135"/>
                  </a:cubicBezTo>
                  <a:cubicBezTo>
                    <a:pt x="53613" y="37618"/>
                    <a:pt x="54205" y="34952"/>
                    <a:pt x="54353" y="32138"/>
                  </a:cubicBezTo>
                  <a:lnTo>
                    <a:pt x="54798" y="21919"/>
                  </a:lnTo>
                  <a:lnTo>
                    <a:pt x="61758" y="14366"/>
                  </a:lnTo>
                  <a:cubicBezTo>
                    <a:pt x="61758" y="14366"/>
                    <a:pt x="62795" y="13033"/>
                    <a:pt x="63387" y="12441"/>
                  </a:cubicBezTo>
                  <a:cubicBezTo>
                    <a:pt x="66053" y="8738"/>
                    <a:pt x="67682" y="4443"/>
                    <a:pt x="67979" y="148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B32DE519-F1C8-E422-CBEC-12CB7A06D788}"/>
                </a:ext>
              </a:extLst>
            </p:cNvPr>
            <p:cNvSpPr/>
            <p:nvPr/>
          </p:nvSpPr>
          <p:spPr>
            <a:xfrm>
              <a:off x="2826910" y="4456615"/>
              <a:ext cx="27843" cy="27843"/>
            </a:xfrm>
            <a:custGeom>
              <a:avLst/>
              <a:gdLst>
                <a:gd name="connsiteX0" fmla="*/ 27843 w 27843"/>
                <a:gd name="connsiteY0" fmla="*/ 13922 h 27843"/>
                <a:gd name="connsiteX1" fmla="*/ 13922 w 27843"/>
                <a:gd name="connsiteY1" fmla="*/ 27843 h 27843"/>
                <a:gd name="connsiteX2" fmla="*/ 0 w 27843"/>
                <a:gd name="connsiteY2" fmla="*/ 13922 h 27843"/>
                <a:gd name="connsiteX3" fmla="*/ 13922 w 27843"/>
                <a:gd name="connsiteY3" fmla="*/ 0 h 27843"/>
                <a:gd name="connsiteX4" fmla="*/ 27843 w 27843"/>
                <a:gd name="connsiteY4" fmla="*/ 13922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43" h="27843">
                  <a:moveTo>
                    <a:pt x="27843" y="13922"/>
                  </a:moveTo>
                  <a:cubicBezTo>
                    <a:pt x="27843" y="21623"/>
                    <a:pt x="21623" y="27843"/>
                    <a:pt x="13922" y="27843"/>
                  </a:cubicBezTo>
                  <a:cubicBezTo>
                    <a:pt x="6220" y="27843"/>
                    <a:pt x="0" y="21623"/>
                    <a:pt x="0" y="13922"/>
                  </a:cubicBezTo>
                  <a:cubicBezTo>
                    <a:pt x="0" y="6220"/>
                    <a:pt x="6220" y="0"/>
                    <a:pt x="13922" y="0"/>
                  </a:cubicBezTo>
                  <a:cubicBezTo>
                    <a:pt x="21623" y="0"/>
                    <a:pt x="27843" y="6220"/>
                    <a:pt x="27843" y="13922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B8880CFE-12F5-8B53-A248-47C02EB88668}"/>
                </a:ext>
              </a:extLst>
            </p:cNvPr>
            <p:cNvSpPr/>
            <p:nvPr/>
          </p:nvSpPr>
          <p:spPr>
            <a:xfrm>
              <a:off x="2521674" y="4651368"/>
              <a:ext cx="70496" cy="139215"/>
            </a:xfrm>
            <a:custGeom>
              <a:avLst/>
              <a:gdLst>
                <a:gd name="connsiteX0" fmla="*/ 41616 w 70496"/>
                <a:gd name="connsiteY0" fmla="*/ 69460 h 139215"/>
                <a:gd name="connsiteX1" fmla="*/ 70496 w 70496"/>
                <a:gd name="connsiteY1" fmla="*/ 34360 h 139215"/>
                <a:gd name="connsiteX2" fmla="*/ 43542 w 70496"/>
                <a:gd name="connsiteY2" fmla="*/ 0 h 139215"/>
                <a:gd name="connsiteX3" fmla="*/ 0 w 70496"/>
                <a:gd name="connsiteY3" fmla="*/ 0 h 139215"/>
                <a:gd name="connsiteX4" fmla="*/ 0 w 70496"/>
                <a:gd name="connsiteY4" fmla="*/ 139215 h 139215"/>
                <a:gd name="connsiteX5" fmla="*/ 41765 w 70496"/>
                <a:gd name="connsiteY5" fmla="*/ 139215 h 139215"/>
                <a:gd name="connsiteX6" fmla="*/ 70496 w 70496"/>
                <a:gd name="connsiteY6" fmla="*/ 104411 h 139215"/>
                <a:gd name="connsiteX7" fmla="*/ 41616 w 70496"/>
                <a:gd name="connsiteY7" fmla="*/ 69460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96" h="139215">
                  <a:moveTo>
                    <a:pt x="41616" y="69460"/>
                  </a:moveTo>
                  <a:lnTo>
                    <a:pt x="70496" y="34360"/>
                  </a:lnTo>
                  <a:lnTo>
                    <a:pt x="43542" y="0"/>
                  </a:lnTo>
                  <a:lnTo>
                    <a:pt x="0" y="0"/>
                  </a:lnTo>
                  <a:lnTo>
                    <a:pt x="0" y="139215"/>
                  </a:lnTo>
                  <a:lnTo>
                    <a:pt x="41765" y="139215"/>
                  </a:lnTo>
                  <a:lnTo>
                    <a:pt x="70496" y="104411"/>
                  </a:lnTo>
                  <a:lnTo>
                    <a:pt x="41616" y="6946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C07F8A51-FA69-F752-BD36-41FD3FC51375}"/>
                </a:ext>
              </a:extLst>
            </p:cNvPr>
            <p:cNvSpPr/>
            <p:nvPr/>
          </p:nvSpPr>
          <p:spPr>
            <a:xfrm>
              <a:off x="2592170" y="4651368"/>
              <a:ext cx="68570" cy="139215"/>
            </a:xfrm>
            <a:custGeom>
              <a:avLst/>
              <a:gdLst>
                <a:gd name="connsiteX0" fmla="*/ 68571 w 68570"/>
                <a:gd name="connsiteY0" fmla="*/ 0 h 139215"/>
                <a:gd name="connsiteX1" fmla="*/ 592 w 68570"/>
                <a:gd name="connsiteY1" fmla="*/ 0 h 139215"/>
                <a:gd name="connsiteX2" fmla="*/ 29028 w 68570"/>
                <a:gd name="connsiteY2" fmla="*/ 34360 h 139215"/>
                <a:gd name="connsiteX3" fmla="*/ 0 w 68570"/>
                <a:gd name="connsiteY3" fmla="*/ 69460 h 139215"/>
                <a:gd name="connsiteX4" fmla="*/ 29028 w 68570"/>
                <a:gd name="connsiteY4" fmla="*/ 104411 h 139215"/>
                <a:gd name="connsiteX5" fmla="*/ 296 w 68570"/>
                <a:gd name="connsiteY5" fmla="*/ 139215 h 139215"/>
                <a:gd name="connsiteX6" fmla="*/ 68571 w 68570"/>
                <a:gd name="connsiteY6" fmla="*/ 139215 h 139215"/>
                <a:gd name="connsiteX7" fmla="*/ 68571 w 68570"/>
                <a:gd name="connsiteY7" fmla="*/ 0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570" h="139215">
                  <a:moveTo>
                    <a:pt x="68571" y="0"/>
                  </a:moveTo>
                  <a:lnTo>
                    <a:pt x="592" y="0"/>
                  </a:lnTo>
                  <a:lnTo>
                    <a:pt x="29028" y="34360"/>
                  </a:lnTo>
                  <a:lnTo>
                    <a:pt x="0" y="69460"/>
                  </a:lnTo>
                  <a:lnTo>
                    <a:pt x="29028" y="104411"/>
                  </a:lnTo>
                  <a:lnTo>
                    <a:pt x="296" y="139215"/>
                  </a:lnTo>
                  <a:lnTo>
                    <a:pt x="68571" y="139215"/>
                  </a:lnTo>
                  <a:lnTo>
                    <a:pt x="68571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EA90573D-6574-304E-381F-FFF602AB468E}"/>
                </a:ext>
              </a:extLst>
            </p:cNvPr>
            <p:cNvSpPr/>
            <p:nvPr/>
          </p:nvSpPr>
          <p:spPr>
            <a:xfrm>
              <a:off x="2854605" y="4735638"/>
              <a:ext cx="54945" cy="54945"/>
            </a:xfrm>
            <a:custGeom>
              <a:avLst/>
              <a:gdLst>
                <a:gd name="connsiteX0" fmla="*/ 27547 w 54945"/>
                <a:gd name="connsiteY0" fmla="*/ 27547 h 54945"/>
                <a:gd name="connsiteX1" fmla="*/ 0 w 54945"/>
                <a:gd name="connsiteY1" fmla="*/ 27547 h 54945"/>
                <a:gd name="connsiteX2" fmla="*/ 0 w 54945"/>
                <a:gd name="connsiteY2" fmla="*/ 54946 h 54945"/>
                <a:gd name="connsiteX3" fmla="*/ 54946 w 54945"/>
                <a:gd name="connsiteY3" fmla="*/ 54946 h 54945"/>
                <a:gd name="connsiteX4" fmla="*/ 54946 w 54945"/>
                <a:gd name="connsiteY4" fmla="*/ 0 h 54945"/>
                <a:gd name="connsiteX5" fmla="*/ 27547 w 54945"/>
                <a:gd name="connsiteY5" fmla="*/ 0 h 54945"/>
                <a:gd name="connsiteX6" fmla="*/ 27547 w 54945"/>
                <a:gd name="connsiteY6" fmla="*/ 27547 h 5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45" h="54945">
                  <a:moveTo>
                    <a:pt x="27547" y="27547"/>
                  </a:moveTo>
                  <a:lnTo>
                    <a:pt x="0" y="27547"/>
                  </a:lnTo>
                  <a:lnTo>
                    <a:pt x="0" y="54946"/>
                  </a:lnTo>
                  <a:lnTo>
                    <a:pt x="54946" y="54946"/>
                  </a:lnTo>
                  <a:lnTo>
                    <a:pt x="54946" y="0"/>
                  </a:lnTo>
                  <a:lnTo>
                    <a:pt x="27547" y="0"/>
                  </a:lnTo>
                  <a:lnTo>
                    <a:pt x="27547" y="27547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6143EC40-77F4-859E-C9EC-95B2C48B1DE7}"/>
                </a:ext>
              </a:extLst>
            </p:cNvPr>
            <p:cNvSpPr/>
            <p:nvPr/>
          </p:nvSpPr>
          <p:spPr>
            <a:xfrm>
              <a:off x="2937098" y="4735638"/>
              <a:ext cx="55093" cy="54945"/>
            </a:xfrm>
            <a:custGeom>
              <a:avLst/>
              <a:gdLst>
                <a:gd name="connsiteX0" fmla="*/ 27547 w 55093"/>
                <a:gd name="connsiteY0" fmla="*/ 0 h 54945"/>
                <a:gd name="connsiteX1" fmla="*/ 0 w 55093"/>
                <a:gd name="connsiteY1" fmla="*/ 0 h 54945"/>
                <a:gd name="connsiteX2" fmla="*/ 0 w 55093"/>
                <a:gd name="connsiteY2" fmla="*/ 54946 h 54945"/>
                <a:gd name="connsiteX3" fmla="*/ 55094 w 55093"/>
                <a:gd name="connsiteY3" fmla="*/ 54946 h 54945"/>
                <a:gd name="connsiteX4" fmla="*/ 55094 w 55093"/>
                <a:gd name="connsiteY4" fmla="*/ 27399 h 54945"/>
                <a:gd name="connsiteX5" fmla="*/ 27547 w 55093"/>
                <a:gd name="connsiteY5" fmla="*/ 27399 h 54945"/>
                <a:gd name="connsiteX6" fmla="*/ 27547 w 55093"/>
                <a:gd name="connsiteY6" fmla="*/ 0 h 5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4945">
                  <a:moveTo>
                    <a:pt x="27547" y="0"/>
                  </a:moveTo>
                  <a:lnTo>
                    <a:pt x="0" y="0"/>
                  </a:lnTo>
                  <a:lnTo>
                    <a:pt x="0" y="54946"/>
                  </a:lnTo>
                  <a:lnTo>
                    <a:pt x="55094" y="54946"/>
                  </a:lnTo>
                  <a:lnTo>
                    <a:pt x="55094" y="27399"/>
                  </a:lnTo>
                  <a:lnTo>
                    <a:pt x="27547" y="27399"/>
                  </a:lnTo>
                  <a:lnTo>
                    <a:pt x="27547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B86AB685-B64E-15C5-5CBA-9C3AD57D2502}"/>
                </a:ext>
              </a:extLst>
            </p:cNvPr>
            <p:cNvSpPr/>
            <p:nvPr/>
          </p:nvSpPr>
          <p:spPr>
            <a:xfrm>
              <a:off x="2909699" y="4790583"/>
              <a:ext cx="27546" cy="27546"/>
            </a:xfrm>
            <a:custGeom>
              <a:avLst/>
              <a:gdLst>
                <a:gd name="connsiteX0" fmla="*/ 0 w 27546"/>
                <a:gd name="connsiteY0" fmla="*/ 0 h 27546"/>
                <a:gd name="connsiteX1" fmla="*/ 27547 w 27546"/>
                <a:gd name="connsiteY1" fmla="*/ 0 h 27546"/>
                <a:gd name="connsiteX2" fmla="*/ 27547 w 27546"/>
                <a:gd name="connsiteY2" fmla="*/ 27547 h 27546"/>
                <a:gd name="connsiteX3" fmla="*/ 0 w 27546"/>
                <a:gd name="connsiteY3" fmla="*/ 27547 h 2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46" h="27546">
                  <a:moveTo>
                    <a:pt x="0" y="0"/>
                  </a:moveTo>
                  <a:lnTo>
                    <a:pt x="27547" y="0"/>
                  </a:lnTo>
                  <a:lnTo>
                    <a:pt x="27547" y="27547"/>
                  </a:lnTo>
                  <a:lnTo>
                    <a:pt x="0" y="27547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57E95507-D564-1290-C905-9730586F2B70}"/>
                </a:ext>
              </a:extLst>
            </p:cNvPr>
            <p:cNvSpPr/>
            <p:nvPr/>
          </p:nvSpPr>
          <p:spPr>
            <a:xfrm>
              <a:off x="2854605" y="4818130"/>
              <a:ext cx="55093" cy="55093"/>
            </a:xfrm>
            <a:custGeom>
              <a:avLst/>
              <a:gdLst>
                <a:gd name="connsiteX0" fmla="*/ 0 w 55093"/>
                <a:gd name="connsiteY0" fmla="*/ 27547 h 55093"/>
                <a:gd name="connsiteX1" fmla="*/ 27547 w 55093"/>
                <a:gd name="connsiteY1" fmla="*/ 27547 h 55093"/>
                <a:gd name="connsiteX2" fmla="*/ 27547 w 55093"/>
                <a:gd name="connsiteY2" fmla="*/ 55094 h 55093"/>
                <a:gd name="connsiteX3" fmla="*/ 55094 w 55093"/>
                <a:gd name="connsiteY3" fmla="*/ 55094 h 55093"/>
                <a:gd name="connsiteX4" fmla="*/ 55094 w 55093"/>
                <a:gd name="connsiteY4" fmla="*/ 0 h 55093"/>
                <a:gd name="connsiteX5" fmla="*/ 0 w 55093"/>
                <a:gd name="connsiteY5" fmla="*/ 0 h 55093"/>
                <a:gd name="connsiteX6" fmla="*/ 0 w 55093"/>
                <a:gd name="connsiteY6" fmla="*/ 27547 h 5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5093">
                  <a:moveTo>
                    <a:pt x="0" y="27547"/>
                  </a:moveTo>
                  <a:lnTo>
                    <a:pt x="27547" y="27547"/>
                  </a:lnTo>
                  <a:lnTo>
                    <a:pt x="27547" y="55094"/>
                  </a:lnTo>
                  <a:lnTo>
                    <a:pt x="55094" y="55094"/>
                  </a:lnTo>
                  <a:lnTo>
                    <a:pt x="55094" y="0"/>
                  </a:lnTo>
                  <a:lnTo>
                    <a:pt x="0" y="0"/>
                  </a:lnTo>
                  <a:lnTo>
                    <a:pt x="0" y="27547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D95865D1-DD01-4888-0C99-E17839546CA8}"/>
                </a:ext>
              </a:extLst>
            </p:cNvPr>
            <p:cNvSpPr/>
            <p:nvPr/>
          </p:nvSpPr>
          <p:spPr>
            <a:xfrm>
              <a:off x="2937098" y="4818130"/>
              <a:ext cx="55093" cy="55093"/>
            </a:xfrm>
            <a:custGeom>
              <a:avLst/>
              <a:gdLst>
                <a:gd name="connsiteX0" fmla="*/ 0 w 55093"/>
                <a:gd name="connsiteY0" fmla="*/ 55094 h 55093"/>
                <a:gd name="connsiteX1" fmla="*/ 27547 w 55093"/>
                <a:gd name="connsiteY1" fmla="*/ 55094 h 55093"/>
                <a:gd name="connsiteX2" fmla="*/ 27547 w 55093"/>
                <a:gd name="connsiteY2" fmla="*/ 27547 h 55093"/>
                <a:gd name="connsiteX3" fmla="*/ 55094 w 55093"/>
                <a:gd name="connsiteY3" fmla="*/ 27547 h 55093"/>
                <a:gd name="connsiteX4" fmla="*/ 55094 w 55093"/>
                <a:gd name="connsiteY4" fmla="*/ 0 h 55093"/>
                <a:gd name="connsiteX5" fmla="*/ 0 w 55093"/>
                <a:gd name="connsiteY5" fmla="*/ 0 h 55093"/>
                <a:gd name="connsiteX6" fmla="*/ 0 w 55093"/>
                <a:gd name="connsiteY6" fmla="*/ 55094 h 5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5093">
                  <a:moveTo>
                    <a:pt x="0" y="55094"/>
                  </a:moveTo>
                  <a:lnTo>
                    <a:pt x="27547" y="55094"/>
                  </a:lnTo>
                  <a:lnTo>
                    <a:pt x="27547" y="27547"/>
                  </a:lnTo>
                  <a:lnTo>
                    <a:pt x="55094" y="27547"/>
                  </a:lnTo>
                  <a:lnTo>
                    <a:pt x="55094" y="0"/>
                  </a:lnTo>
                  <a:lnTo>
                    <a:pt x="0" y="0"/>
                  </a:lnTo>
                  <a:lnTo>
                    <a:pt x="0" y="55094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683FE531-F825-5051-2C10-B936B77E34AC}"/>
                </a:ext>
              </a:extLst>
            </p:cNvPr>
            <p:cNvSpPr/>
            <p:nvPr/>
          </p:nvSpPr>
          <p:spPr>
            <a:xfrm>
              <a:off x="2689176" y="4735638"/>
              <a:ext cx="137882" cy="76568"/>
            </a:xfrm>
            <a:custGeom>
              <a:avLst/>
              <a:gdLst>
                <a:gd name="connsiteX0" fmla="*/ 0 w 137882"/>
                <a:gd name="connsiteY0" fmla="*/ 45911 h 76568"/>
                <a:gd name="connsiteX1" fmla="*/ 15403 w 137882"/>
                <a:gd name="connsiteY1" fmla="*/ 45911 h 76568"/>
                <a:gd name="connsiteX2" fmla="*/ 15403 w 137882"/>
                <a:gd name="connsiteY2" fmla="*/ 61166 h 76568"/>
                <a:gd name="connsiteX3" fmla="*/ 30657 w 137882"/>
                <a:gd name="connsiteY3" fmla="*/ 61166 h 76568"/>
                <a:gd name="connsiteX4" fmla="*/ 30657 w 137882"/>
                <a:gd name="connsiteY4" fmla="*/ 76568 h 76568"/>
                <a:gd name="connsiteX5" fmla="*/ 76568 w 137882"/>
                <a:gd name="connsiteY5" fmla="*/ 76568 h 76568"/>
                <a:gd name="connsiteX6" fmla="*/ 76568 w 137882"/>
                <a:gd name="connsiteY6" fmla="*/ 45911 h 76568"/>
                <a:gd name="connsiteX7" fmla="*/ 61314 w 137882"/>
                <a:gd name="connsiteY7" fmla="*/ 45911 h 76568"/>
                <a:gd name="connsiteX8" fmla="*/ 61314 w 137882"/>
                <a:gd name="connsiteY8" fmla="*/ 61314 h 76568"/>
                <a:gd name="connsiteX9" fmla="*/ 46060 w 137882"/>
                <a:gd name="connsiteY9" fmla="*/ 61314 h 76568"/>
                <a:gd name="connsiteX10" fmla="*/ 46060 w 137882"/>
                <a:gd name="connsiteY10" fmla="*/ 30657 h 76568"/>
                <a:gd name="connsiteX11" fmla="*/ 91971 w 137882"/>
                <a:gd name="connsiteY11" fmla="*/ 30657 h 76568"/>
                <a:gd name="connsiteX12" fmla="*/ 91971 w 137882"/>
                <a:gd name="connsiteY12" fmla="*/ 45911 h 76568"/>
                <a:gd name="connsiteX13" fmla="*/ 107225 w 137882"/>
                <a:gd name="connsiteY13" fmla="*/ 45911 h 76568"/>
                <a:gd name="connsiteX14" fmla="*/ 107225 w 137882"/>
                <a:gd name="connsiteY14" fmla="*/ 61166 h 76568"/>
                <a:gd name="connsiteX15" fmla="*/ 122628 w 137882"/>
                <a:gd name="connsiteY15" fmla="*/ 61166 h 76568"/>
                <a:gd name="connsiteX16" fmla="*/ 122628 w 137882"/>
                <a:gd name="connsiteY16" fmla="*/ 76420 h 76568"/>
                <a:gd name="connsiteX17" fmla="*/ 137882 w 137882"/>
                <a:gd name="connsiteY17" fmla="*/ 76420 h 76568"/>
                <a:gd name="connsiteX18" fmla="*/ 137882 w 137882"/>
                <a:gd name="connsiteY18" fmla="*/ 0 h 76568"/>
                <a:gd name="connsiteX19" fmla="*/ 0 w 137882"/>
                <a:gd name="connsiteY19" fmla="*/ 0 h 76568"/>
                <a:gd name="connsiteX20" fmla="*/ 0 w 137882"/>
                <a:gd name="connsiteY20" fmla="*/ 45911 h 7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882" h="76568">
                  <a:moveTo>
                    <a:pt x="0" y="45911"/>
                  </a:moveTo>
                  <a:lnTo>
                    <a:pt x="15403" y="45911"/>
                  </a:lnTo>
                  <a:lnTo>
                    <a:pt x="15403" y="61166"/>
                  </a:lnTo>
                  <a:lnTo>
                    <a:pt x="30657" y="61166"/>
                  </a:lnTo>
                  <a:lnTo>
                    <a:pt x="30657" y="76568"/>
                  </a:lnTo>
                  <a:lnTo>
                    <a:pt x="76568" y="76568"/>
                  </a:lnTo>
                  <a:lnTo>
                    <a:pt x="76568" y="45911"/>
                  </a:lnTo>
                  <a:lnTo>
                    <a:pt x="61314" y="45911"/>
                  </a:lnTo>
                  <a:lnTo>
                    <a:pt x="61314" y="61314"/>
                  </a:lnTo>
                  <a:lnTo>
                    <a:pt x="46060" y="61314"/>
                  </a:lnTo>
                  <a:lnTo>
                    <a:pt x="46060" y="30657"/>
                  </a:lnTo>
                  <a:lnTo>
                    <a:pt x="91971" y="30657"/>
                  </a:lnTo>
                  <a:lnTo>
                    <a:pt x="91971" y="45911"/>
                  </a:lnTo>
                  <a:lnTo>
                    <a:pt x="107225" y="45911"/>
                  </a:lnTo>
                  <a:lnTo>
                    <a:pt x="107225" y="61166"/>
                  </a:lnTo>
                  <a:lnTo>
                    <a:pt x="122628" y="61166"/>
                  </a:lnTo>
                  <a:lnTo>
                    <a:pt x="122628" y="76420"/>
                  </a:lnTo>
                  <a:lnTo>
                    <a:pt x="137882" y="76420"/>
                  </a:lnTo>
                  <a:lnTo>
                    <a:pt x="137882" y="0"/>
                  </a:lnTo>
                  <a:lnTo>
                    <a:pt x="0" y="0"/>
                  </a:lnTo>
                  <a:lnTo>
                    <a:pt x="0" y="45911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035AAB09-190D-3CC0-9399-E3A5E161ECBD}"/>
                </a:ext>
              </a:extLst>
            </p:cNvPr>
            <p:cNvSpPr/>
            <p:nvPr/>
          </p:nvSpPr>
          <p:spPr>
            <a:xfrm>
              <a:off x="2689176" y="4827461"/>
              <a:ext cx="137882" cy="46059"/>
            </a:xfrm>
            <a:custGeom>
              <a:avLst/>
              <a:gdLst>
                <a:gd name="connsiteX0" fmla="*/ 137882 w 137882"/>
                <a:gd name="connsiteY0" fmla="*/ 0 h 46059"/>
                <a:gd name="connsiteX1" fmla="*/ 0 w 137882"/>
                <a:gd name="connsiteY1" fmla="*/ 0 h 46059"/>
                <a:gd name="connsiteX2" fmla="*/ 0 w 137882"/>
                <a:gd name="connsiteY2" fmla="*/ 18513 h 46059"/>
                <a:gd name="connsiteX3" fmla="*/ 27547 w 137882"/>
                <a:gd name="connsiteY3" fmla="*/ 46060 h 46059"/>
                <a:gd name="connsiteX4" fmla="*/ 137882 w 137882"/>
                <a:gd name="connsiteY4" fmla="*/ 46060 h 46059"/>
                <a:gd name="connsiteX5" fmla="*/ 137882 w 137882"/>
                <a:gd name="connsiteY5" fmla="*/ 0 h 4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882" h="46059">
                  <a:moveTo>
                    <a:pt x="137882" y="0"/>
                  </a:moveTo>
                  <a:lnTo>
                    <a:pt x="0" y="0"/>
                  </a:lnTo>
                  <a:lnTo>
                    <a:pt x="0" y="18513"/>
                  </a:lnTo>
                  <a:cubicBezTo>
                    <a:pt x="0" y="33767"/>
                    <a:pt x="12292" y="46060"/>
                    <a:pt x="27547" y="46060"/>
                  </a:cubicBezTo>
                  <a:lnTo>
                    <a:pt x="137882" y="46060"/>
                  </a:lnTo>
                  <a:lnTo>
                    <a:pt x="137882" y="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BD971A47-A8B0-65FA-1CC3-B63BC7AEF02B}"/>
                </a:ext>
              </a:extLst>
            </p:cNvPr>
            <p:cNvSpPr/>
            <p:nvPr/>
          </p:nvSpPr>
          <p:spPr>
            <a:xfrm>
              <a:off x="2776112" y="4982078"/>
              <a:ext cx="135660" cy="22363"/>
            </a:xfrm>
            <a:custGeom>
              <a:avLst/>
              <a:gdLst>
                <a:gd name="connsiteX0" fmla="*/ 90786 w 135660"/>
                <a:gd name="connsiteY0" fmla="*/ 0 h 22363"/>
                <a:gd name="connsiteX1" fmla="*/ 72125 w 135660"/>
                <a:gd name="connsiteY1" fmla="*/ 3110 h 22363"/>
                <a:gd name="connsiteX2" fmla="*/ 44875 w 135660"/>
                <a:gd name="connsiteY2" fmla="*/ 7701 h 22363"/>
                <a:gd name="connsiteX3" fmla="*/ 17624 w 135660"/>
                <a:gd name="connsiteY3" fmla="*/ 3110 h 22363"/>
                <a:gd name="connsiteX4" fmla="*/ 0 w 135660"/>
                <a:gd name="connsiteY4" fmla="*/ 0 h 22363"/>
                <a:gd name="connsiteX5" fmla="*/ 0 w 135660"/>
                <a:gd name="connsiteY5" fmla="*/ 14662 h 22363"/>
                <a:gd name="connsiteX6" fmla="*/ 26214 w 135660"/>
                <a:gd name="connsiteY6" fmla="*/ 19253 h 22363"/>
                <a:gd name="connsiteX7" fmla="*/ 44875 w 135660"/>
                <a:gd name="connsiteY7" fmla="*/ 22363 h 22363"/>
                <a:gd name="connsiteX8" fmla="*/ 63535 w 135660"/>
                <a:gd name="connsiteY8" fmla="*/ 19253 h 22363"/>
                <a:gd name="connsiteX9" fmla="*/ 90786 w 135660"/>
                <a:gd name="connsiteY9" fmla="*/ 14662 h 22363"/>
                <a:gd name="connsiteX10" fmla="*/ 118037 w 135660"/>
                <a:gd name="connsiteY10" fmla="*/ 19253 h 22363"/>
                <a:gd name="connsiteX11" fmla="*/ 135661 w 135660"/>
                <a:gd name="connsiteY11" fmla="*/ 22363 h 22363"/>
                <a:gd name="connsiteX12" fmla="*/ 135661 w 135660"/>
                <a:gd name="connsiteY12" fmla="*/ 7701 h 22363"/>
                <a:gd name="connsiteX13" fmla="*/ 109447 w 135660"/>
                <a:gd name="connsiteY13" fmla="*/ 3110 h 22363"/>
                <a:gd name="connsiteX14" fmla="*/ 90786 w 135660"/>
                <a:gd name="connsiteY14" fmla="*/ 0 h 2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660" h="22363">
                  <a:moveTo>
                    <a:pt x="90786" y="0"/>
                  </a:moveTo>
                  <a:cubicBezTo>
                    <a:pt x="81604" y="0"/>
                    <a:pt x="77457" y="1333"/>
                    <a:pt x="72125" y="3110"/>
                  </a:cubicBezTo>
                  <a:cubicBezTo>
                    <a:pt x="66053" y="5184"/>
                    <a:pt x="58500" y="7701"/>
                    <a:pt x="44875" y="7701"/>
                  </a:cubicBezTo>
                  <a:cubicBezTo>
                    <a:pt x="31249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4662"/>
                  </a:lnTo>
                  <a:cubicBezTo>
                    <a:pt x="13033" y="14662"/>
                    <a:pt x="20438" y="17180"/>
                    <a:pt x="26214" y="19253"/>
                  </a:cubicBezTo>
                  <a:cubicBezTo>
                    <a:pt x="31397" y="21030"/>
                    <a:pt x="35544" y="22363"/>
                    <a:pt x="44875" y="22363"/>
                  </a:cubicBezTo>
                  <a:cubicBezTo>
                    <a:pt x="54205" y="22363"/>
                    <a:pt x="58204" y="21030"/>
                    <a:pt x="63535" y="19253"/>
                  </a:cubicBezTo>
                  <a:cubicBezTo>
                    <a:pt x="69608" y="17180"/>
                    <a:pt x="77161" y="14662"/>
                    <a:pt x="90786" y="14662"/>
                  </a:cubicBezTo>
                  <a:cubicBezTo>
                    <a:pt x="104411" y="14662"/>
                    <a:pt x="111965" y="17180"/>
                    <a:pt x="118037" y="19253"/>
                  </a:cubicBezTo>
                  <a:cubicBezTo>
                    <a:pt x="123072" y="20882"/>
                    <a:pt x="127071" y="22363"/>
                    <a:pt x="135661" y="22363"/>
                  </a:cubicBezTo>
                  <a:lnTo>
                    <a:pt x="135661" y="7701"/>
                  </a:lnTo>
                  <a:cubicBezTo>
                    <a:pt x="122628" y="7701"/>
                    <a:pt x="115371" y="5184"/>
                    <a:pt x="109447" y="3110"/>
                  </a:cubicBezTo>
                  <a:cubicBezTo>
                    <a:pt x="104263" y="1333"/>
                    <a:pt x="100117" y="0"/>
                    <a:pt x="90786" y="0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364D9273-CB66-8478-A2AF-39DDEF265AE0}"/>
                </a:ext>
              </a:extLst>
            </p:cNvPr>
            <p:cNvSpPr/>
            <p:nvPr/>
          </p:nvSpPr>
          <p:spPr>
            <a:xfrm>
              <a:off x="2775964" y="4940462"/>
              <a:ext cx="135660" cy="22215"/>
            </a:xfrm>
            <a:custGeom>
              <a:avLst/>
              <a:gdLst>
                <a:gd name="connsiteX0" fmla="*/ 109447 w 135660"/>
                <a:gd name="connsiteY0" fmla="*/ 3110 h 22215"/>
                <a:gd name="connsiteX1" fmla="*/ 90786 w 135660"/>
                <a:gd name="connsiteY1" fmla="*/ 0 h 22215"/>
                <a:gd name="connsiteX2" fmla="*/ 72125 w 135660"/>
                <a:gd name="connsiteY2" fmla="*/ 3110 h 22215"/>
                <a:gd name="connsiteX3" fmla="*/ 44875 w 135660"/>
                <a:gd name="connsiteY3" fmla="*/ 7701 h 22215"/>
                <a:gd name="connsiteX4" fmla="*/ 17624 w 135660"/>
                <a:gd name="connsiteY4" fmla="*/ 3110 h 22215"/>
                <a:gd name="connsiteX5" fmla="*/ 0 w 135660"/>
                <a:gd name="connsiteY5" fmla="*/ 0 h 22215"/>
                <a:gd name="connsiteX6" fmla="*/ 0 w 135660"/>
                <a:gd name="connsiteY6" fmla="*/ 14514 h 22215"/>
                <a:gd name="connsiteX7" fmla="*/ 26214 w 135660"/>
                <a:gd name="connsiteY7" fmla="*/ 19105 h 22215"/>
                <a:gd name="connsiteX8" fmla="*/ 44875 w 135660"/>
                <a:gd name="connsiteY8" fmla="*/ 22215 h 22215"/>
                <a:gd name="connsiteX9" fmla="*/ 63535 w 135660"/>
                <a:gd name="connsiteY9" fmla="*/ 19105 h 22215"/>
                <a:gd name="connsiteX10" fmla="*/ 90786 w 135660"/>
                <a:gd name="connsiteY10" fmla="*/ 14514 h 22215"/>
                <a:gd name="connsiteX11" fmla="*/ 118037 w 135660"/>
                <a:gd name="connsiteY11" fmla="*/ 19105 h 22215"/>
                <a:gd name="connsiteX12" fmla="*/ 135661 w 135660"/>
                <a:gd name="connsiteY12" fmla="*/ 22215 h 22215"/>
                <a:gd name="connsiteX13" fmla="*/ 135661 w 135660"/>
                <a:gd name="connsiteY13" fmla="*/ 7553 h 22215"/>
                <a:gd name="connsiteX14" fmla="*/ 109447 w 135660"/>
                <a:gd name="connsiteY14" fmla="*/ 2962 h 2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660" h="22215">
                  <a:moveTo>
                    <a:pt x="109447" y="3110"/>
                  </a:moveTo>
                  <a:cubicBezTo>
                    <a:pt x="104263" y="1333"/>
                    <a:pt x="100117" y="0"/>
                    <a:pt x="90786" y="0"/>
                  </a:cubicBezTo>
                  <a:cubicBezTo>
                    <a:pt x="81456" y="0"/>
                    <a:pt x="77457" y="1333"/>
                    <a:pt x="72125" y="3110"/>
                  </a:cubicBezTo>
                  <a:cubicBezTo>
                    <a:pt x="66053" y="5184"/>
                    <a:pt x="58500" y="7701"/>
                    <a:pt x="44875" y="7701"/>
                  </a:cubicBezTo>
                  <a:cubicBezTo>
                    <a:pt x="31249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4514"/>
                  </a:lnTo>
                  <a:cubicBezTo>
                    <a:pt x="13033" y="14514"/>
                    <a:pt x="20438" y="17032"/>
                    <a:pt x="26214" y="19105"/>
                  </a:cubicBezTo>
                  <a:cubicBezTo>
                    <a:pt x="31398" y="20882"/>
                    <a:pt x="35544" y="22215"/>
                    <a:pt x="44875" y="22215"/>
                  </a:cubicBezTo>
                  <a:cubicBezTo>
                    <a:pt x="54205" y="22215"/>
                    <a:pt x="58204" y="20882"/>
                    <a:pt x="63535" y="19105"/>
                  </a:cubicBezTo>
                  <a:cubicBezTo>
                    <a:pt x="69608" y="17032"/>
                    <a:pt x="77161" y="14514"/>
                    <a:pt x="90786" y="14514"/>
                  </a:cubicBezTo>
                  <a:cubicBezTo>
                    <a:pt x="104411" y="14514"/>
                    <a:pt x="111965" y="17032"/>
                    <a:pt x="118037" y="19105"/>
                  </a:cubicBezTo>
                  <a:cubicBezTo>
                    <a:pt x="123072" y="20734"/>
                    <a:pt x="127071" y="22215"/>
                    <a:pt x="135661" y="22215"/>
                  </a:cubicBezTo>
                  <a:lnTo>
                    <a:pt x="135661" y="7553"/>
                  </a:lnTo>
                  <a:cubicBezTo>
                    <a:pt x="122628" y="7553"/>
                    <a:pt x="115223" y="5035"/>
                    <a:pt x="109447" y="2962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97EECDC3-8D80-3E5F-A644-F43DA4E353F0}"/>
                </a:ext>
              </a:extLst>
            </p:cNvPr>
            <p:cNvSpPr/>
            <p:nvPr/>
          </p:nvSpPr>
          <p:spPr>
            <a:xfrm>
              <a:off x="2776260" y="4902844"/>
              <a:ext cx="135512" cy="18068"/>
            </a:xfrm>
            <a:custGeom>
              <a:avLst/>
              <a:gdLst>
                <a:gd name="connsiteX0" fmla="*/ 44727 w 135512"/>
                <a:gd name="connsiteY0" fmla="*/ 18068 h 18068"/>
                <a:gd name="connsiteX1" fmla="*/ 63387 w 135512"/>
                <a:gd name="connsiteY1" fmla="*/ 14958 h 18068"/>
                <a:gd name="connsiteX2" fmla="*/ 90638 w 135512"/>
                <a:gd name="connsiteY2" fmla="*/ 10367 h 18068"/>
                <a:gd name="connsiteX3" fmla="*/ 117889 w 135512"/>
                <a:gd name="connsiteY3" fmla="*/ 14958 h 18068"/>
                <a:gd name="connsiteX4" fmla="*/ 135513 w 135512"/>
                <a:gd name="connsiteY4" fmla="*/ 18068 h 18068"/>
                <a:gd name="connsiteX5" fmla="*/ 135513 w 135512"/>
                <a:gd name="connsiteY5" fmla="*/ 0 h 18068"/>
                <a:gd name="connsiteX6" fmla="*/ 0 w 135512"/>
                <a:gd name="connsiteY6" fmla="*/ 0 h 18068"/>
                <a:gd name="connsiteX7" fmla="*/ 0 w 135512"/>
                <a:gd name="connsiteY7" fmla="*/ 10367 h 18068"/>
                <a:gd name="connsiteX8" fmla="*/ 26214 w 135512"/>
                <a:gd name="connsiteY8" fmla="*/ 14958 h 18068"/>
                <a:gd name="connsiteX9" fmla="*/ 44875 w 135512"/>
                <a:gd name="connsiteY9" fmla="*/ 18068 h 1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512" h="18068">
                  <a:moveTo>
                    <a:pt x="44727" y="18068"/>
                  </a:moveTo>
                  <a:cubicBezTo>
                    <a:pt x="53909" y="18068"/>
                    <a:pt x="58056" y="16735"/>
                    <a:pt x="63387" y="14958"/>
                  </a:cubicBezTo>
                  <a:cubicBezTo>
                    <a:pt x="69460" y="12885"/>
                    <a:pt x="77013" y="10367"/>
                    <a:pt x="90638" y="10367"/>
                  </a:cubicBezTo>
                  <a:cubicBezTo>
                    <a:pt x="104263" y="10367"/>
                    <a:pt x="111817" y="12885"/>
                    <a:pt x="117889" y="14958"/>
                  </a:cubicBezTo>
                  <a:cubicBezTo>
                    <a:pt x="122924" y="16587"/>
                    <a:pt x="126923" y="17920"/>
                    <a:pt x="135513" y="18068"/>
                  </a:cubicBezTo>
                  <a:lnTo>
                    <a:pt x="135513" y="0"/>
                  </a:lnTo>
                  <a:lnTo>
                    <a:pt x="0" y="0"/>
                  </a:lnTo>
                  <a:lnTo>
                    <a:pt x="0" y="10367"/>
                  </a:lnTo>
                  <a:cubicBezTo>
                    <a:pt x="13033" y="10367"/>
                    <a:pt x="20438" y="12885"/>
                    <a:pt x="26214" y="14958"/>
                  </a:cubicBezTo>
                  <a:cubicBezTo>
                    <a:pt x="31397" y="16735"/>
                    <a:pt x="35544" y="18068"/>
                    <a:pt x="44875" y="18068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21AE220B-924C-B042-013F-5469C9435CC6}"/>
                </a:ext>
              </a:extLst>
            </p:cNvPr>
            <p:cNvSpPr/>
            <p:nvPr/>
          </p:nvSpPr>
          <p:spPr>
            <a:xfrm>
              <a:off x="2776112" y="5022658"/>
              <a:ext cx="135512" cy="18068"/>
            </a:xfrm>
            <a:custGeom>
              <a:avLst/>
              <a:gdLst>
                <a:gd name="connsiteX0" fmla="*/ 90786 w 135512"/>
                <a:gd name="connsiteY0" fmla="*/ 0 h 18068"/>
                <a:gd name="connsiteX1" fmla="*/ 72125 w 135512"/>
                <a:gd name="connsiteY1" fmla="*/ 3110 h 18068"/>
                <a:gd name="connsiteX2" fmla="*/ 44875 w 135512"/>
                <a:gd name="connsiteY2" fmla="*/ 7701 h 18068"/>
                <a:gd name="connsiteX3" fmla="*/ 17624 w 135512"/>
                <a:gd name="connsiteY3" fmla="*/ 3110 h 18068"/>
                <a:gd name="connsiteX4" fmla="*/ 0 w 135512"/>
                <a:gd name="connsiteY4" fmla="*/ 0 h 18068"/>
                <a:gd name="connsiteX5" fmla="*/ 0 w 135512"/>
                <a:gd name="connsiteY5" fmla="*/ 18068 h 18068"/>
                <a:gd name="connsiteX6" fmla="*/ 135513 w 135512"/>
                <a:gd name="connsiteY6" fmla="*/ 18068 h 18068"/>
                <a:gd name="connsiteX7" fmla="*/ 135513 w 135512"/>
                <a:gd name="connsiteY7" fmla="*/ 7701 h 18068"/>
                <a:gd name="connsiteX8" fmla="*/ 109299 w 135512"/>
                <a:gd name="connsiteY8" fmla="*/ 3110 h 18068"/>
                <a:gd name="connsiteX9" fmla="*/ 90638 w 135512"/>
                <a:gd name="connsiteY9" fmla="*/ 0 h 1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512" h="18068">
                  <a:moveTo>
                    <a:pt x="90786" y="0"/>
                  </a:moveTo>
                  <a:cubicBezTo>
                    <a:pt x="81604" y="0"/>
                    <a:pt x="77457" y="1333"/>
                    <a:pt x="72125" y="3110"/>
                  </a:cubicBezTo>
                  <a:cubicBezTo>
                    <a:pt x="66053" y="5184"/>
                    <a:pt x="58648" y="7701"/>
                    <a:pt x="44875" y="7701"/>
                  </a:cubicBezTo>
                  <a:cubicBezTo>
                    <a:pt x="31101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8068"/>
                  </a:lnTo>
                  <a:lnTo>
                    <a:pt x="135513" y="18068"/>
                  </a:lnTo>
                  <a:lnTo>
                    <a:pt x="135513" y="7701"/>
                  </a:lnTo>
                  <a:cubicBezTo>
                    <a:pt x="122480" y="7701"/>
                    <a:pt x="115223" y="5184"/>
                    <a:pt x="109299" y="3110"/>
                  </a:cubicBezTo>
                  <a:cubicBezTo>
                    <a:pt x="104115" y="1333"/>
                    <a:pt x="99968" y="0"/>
                    <a:pt x="90638" y="0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B60A4FC1-2CF6-BA0A-7AAC-002E227441DC}"/>
                </a:ext>
              </a:extLst>
            </p:cNvPr>
            <p:cNvSpPr/>
            <p:nvPr/>
          </p:nvSpPr>
          <p:spPr>
            <a:xfrm>
              <a:off x="3313227" y="4517780"/>
              <a:ext cx="125046" cy="167946"/>
            </a:xfrm>
            <a:custGeom>
              <a:avLst/>
              <a:gdLst>
                <a:gd name="connsiteX0" fmla="*/ 197 w 125046"/>
                <a:gd name="connsiteY0" fmla="*/ 50206 h 167946"/>
                <a:gd name="connsiteX1" fmla="*/ 68027 w 125046"/>
                <a:gd name="connsiteY1" fmla="*/ 0 h 167946"/>
                <a:gd name="connsiteX2" fmla="*/ 118974 w 125046"/>
                <a:gd name="connsiteY2" fmla="*/ 13033 h 167946"/>
                <a:gd name="connsiteX3" fmla="*/ 122973 w 125046"/>
                <a:gd name="connsiteY3" fmla="*/ 19994 h 167946"/>
                <a:gd name="connsiteX4" fmla="*/ 114975 w 125046"/>
                <a:gd name="connsiteY4" fmla="*/ 54353 h 167946"/>
                <a:gd name="connsiteX5" fmla="*/ 89946 w 125046"/>
                <a:gd name="connsiteY5" fmla="*/ 53168 h 167946"/>
                <a:gd name="connsiteX6" fmla="*/ 84170 w 125046"/>
                <a:gd name="connsiteY6" fmla="*/ 26510 h 167946"/>
                <a:gd name="connsiteX7" fmla="*/ 63140 w 125046"/>
                <a:gd name="connsiteY7" fmla="*/ 20438 h 167946"/>
                <a:gd name="connsiteX8" fmla="*/ 45960 w 125046"/>
                <a:gd name="connsiteY8" fmla="*/ 23844 h 167946"/>
                <a:gd name="connsiteX9" fmla="*/ 41961 w 125046"/>
                <a:gd name="connsiteY9" fmla="*/ 39395 h 167946"/>
                <a:gd name="connsiteX10" fmla="*/ 125046 w 125046"/>
                <a:gd name="connsiteY10" fmla="*/ 121887 h 167946"/>
                <a:gd name="connsiteX11" fmla="*/ 60474 w 125046"/>
                <a:gd name="connsiteY11" fmla="*/ 167947 h 167946"/>
                <a:gd name="connsiteX12" fmla="*/ 49 w 125046"/>
                <a:gd name="connsiteY12" fmla="*/ 153877 h 167946"/>
                <a:gd name="connsiteX13" fmla="*/ 1085 w 125046"/>
                <a:gd name="connsiteY13" fmla="*/ 116704 h 167946"/>
                <a:gd name="connsiteX14" fmla="*/ 27744 w 125046"/>
                <a:gd name="connsiteY14" fmla="*/ 115519 h 167946"/>
                <a:gd name="connsiteX15" fmla="*/ 35297 w 125046"/>
                <a:gd name="connsiteY15" fmla="*/ 141881 h 167946"/>
                <a:gd name="connsiteX16" fmla="*/ 60178 w 125046"/>
                <a:gd name="connsiteY16" fmla="*/ 147213 h 167946"/>
                <a:gd name="connsiteX17" fmla="*/ 77950 w 125046"/>
                <a:gd name="connsiteY17" fmla="*/ 144251 h 167946"/>
                <a:gd name="connsiteX18" fmla="*/ 83430 w 125046"/>
                <a:gd name="connsiteY18" fmla="*/ 127219 h 167946"/>
                <a:gd name="connsiteX19" fmla="*/ 345 w 125046"/>
                <a:gd name="connsiteY19" fmla="*/ 50058 h 16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046" h="167946">
                  <a:moveTo>
                    <a:pt x="197" y="50206"/>
                  </a:moveTo>
                  <a:cubicBezTo>
                    <a:pt x="197" y="20438"/>
                    <a:pt x="31742" y="0"/>
                    <a:pt x="68027" y="0"/>
                  </a:cubicBezTo>
                  <a:cubicBezTo>
                    <a:pt x="87577" y="0"/>
                    <a:pt x="105645" y="5184"/>
                    <a:pt x="118974" y="13033"/>
                  </a:cubicBezTo>
                  <a:lnTo>
                    <a:pt x="122973" y="19994"/>
                  </a:lnTo>
                  <a:cubicBezTo>
                    <a:pt x="121196" y="30213"/>
                    <a:pt x="116753" y="48873"/>
                    <a:pt x="114975" y="54353"/>
                  </a:cubicBezTo>
                  <a:cubicBezTo>
                    <a:pt x="109496" y="54501"/>
                    <a:pt x="95722" y="53909"/>
                    <a:pt x="89946" y="53168"/>
                  </a:cubicBezTo>
                  <a:cubicBezTo>
                    <a:pt x="88317" y="40728"/>
                    <a:pt x="86392" y="32730"/>
                    <a:pt x="84170" y="26510"/>
                  </a:cubicBezTo>
                  <a:cubicBezTo>
                    <a:pt x="78839" y="22511"/>
                    <a:pt x="72322" y="20438"/>
                    <a:pt x="63140" y="20438"/>
                  </a:cubicBezTo>
                  <a:cubicBezTo>
                    <a:pt x="55883" y="20438"/>
                    <a:pt x="48922" y="22215"/>
                    <a:pt x="45960" y="23844"/>
                  </a:cubicBezTo>
                  <a:cubicBezTo>
                    <a:pt x="43590" y="27399"/>
                    <a:pt x="41961" y="33027"/>
                    <a:pt x="41961" y="39395"/>
                  </a:cubicBezTo>
                  <a:cubicBezTo>
                    <a:pt x="41961" y="78049"/>
                    <a:pt x="125046" y="65461"/>
                    <a:pt x="125046" y="121887"/>
                  </a:cubicBezTo>
                  <a:cubicBezTo>
                    <a:pt x="125046" y="149286"/>
                    <a:pt x="98388" y="167947"/>
                    <a:pt x="60474" y="167947"/>
                  </a:cubicBezTo>
                  <a:cubicBezTo>
                    <a:pt x="33520" y="167947"/>
                    <a:pt x="13082" y="162319"/>
                    <a:pt x="49" y="153877"/>
                  </a:cubicBezTo>
                  <a:cubicBezTo>
                    <a:pt x="-99" y="141289"/>
                    <a:pt x="49" y="128848"/>
                    <a:pt x="1085" y="116704"/>
                  </a:cubicBezTo>
                  <a:cubicBezTo>
                    <a:pt x="7306" y="115519"/>
                    <a:pt x="21671" y="114927"/>
                    <a:pt x="27744" y="115519"/>
                  </a:cubicBezTo>
                  <a:cubicBezTo>
                    <a:pt x="30409" y="127515"/>
                    <a:pt x="32927" y="135957"/>
                    <a:pt x="35297" y="141881"/>
                  </a:cubicBezTo>
                  <a:cubicBezTo>
                    <a:pt x="40480" y="145436"/>
                    <a:pt x="49070" y="147213"/>
                    <a:pt x="60178" y="147213"/>
                  </a:cubicBezTo>
                  <a:cubicBezTo>
                    <a:pt x="67583" y="147213"/>
                    <a:pt x="74396" y="145880"/>
                    <a:pt x="77950" y="144251"/>
                  </a:cubicBezTo>
                  <a:cubicBezTo>
                    <a:pt x="80912" y="140696"/>
                    <a:pt x="83430" y="135068"/>
                    <a:pt x="83430" y="127219"/>
                  </a:cubicBezTo>
                  <a:cubicBezTo>
                    <a:pt x="83430" y="97006"/>
                    <a:pt x="345" y="105744"/>
                    <a:pt x="345" y="50058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805A3CDD-F9C8-F2A9-A455-8F7616F1D4C7}"/>
                </a:ext>
              </a:extLst>
            </p:cNvPr>
            <p:cNvSpPr/>
            <p:nvPr/>
          </p:nvSpPr>
          <p:spPr>
            <a:xfrm>
              <a:off x="3471300" y="4520002"/>
              <a:ext cx="145435" cy="161874"/>
            </a:xfrm>
            <a:custGeom>
              <a:avLst/>
              <a:gdLst>
                <a:gd name="connsiteX0" fmla="*/ 19994 w 145435"/>
                <a:gd name="connsiteY0" fmla="*/ 140844 h 161874"/>
                <a:gd name="connsiteX1" fmla="*/ 22067 w 145435"/>
                <a:gd name="connsiteY1" fmla="*/ 101894 h 161874"/>
                <a:gd name="connsiteX2" fmla="*/ 22067 w 145435"/>
                <a:gd name="connsiteY2" fmla="*/ 61906 h 161874"/>
                <a:gd name="connsiteX3" fmla="*/ 18661 w 145435"/>
                <a:gd name="connsiteY3" fmla="*/ 25770 h 161874"/>
                <a:gd name="connsiteX4" fmla="*/ 0 w 145435"/>
                <a:gd name="connsiteY4" fmla="*/ 15995 h 161874"/>
                <a:gd name="connsiteX5" fmla="*/ 2962 w 145435"/>
                <a:gd name="connsiteY5" fmla="*/ 1925 h 161874"/>
                <a:gd name="connsiteX6" fmla="*/ 66942 w 145435"/>
                <a:gd name="connsiteY6" fmla="*/ 1925 h 161874"/>
                <a:gd name="connsiteX7" fmla="*/ 138179 w 145435"/>
                <a:gd name="connsiteY7" fmla="*/ 0 h 161874"/>
                <a:gd name="connsiteX8" fmla="*/ 145436 w 145435"/>
                <a:gd name="connsiteY8" fmla="*/ 10960 h 161874"/>
                <a:gd name="connsiteX9" fmla="*/ 137438 w 145435"/>
                <a:gd name="connsiteY9" fmla="*/ 50354 h 161874"/>
                <a:gd name="connsiteX10" fmla="*/ 113446 w 145435"/>
                <a:gd name="connsiteY10" fmla="*/ 49170 h 161874"/>
                <a:gd name="connsiteX11" fmla="*/ 107374 w 145435"/>
                <a:gd name="connsiteY11" fmla="*/ 22511 h 161874"/>
                <a:gd name="connsiteX12" fmla="*/ 83233 w 145435"/>
                <a:gd name="connsiteY12" fmla="*/ 20438 h 161874"/>
                <a:gd name="connsiteX13" fmla="*/ 63536 w 145435"/>
                <a:gd name="connsiteY13" fmla="*/ 20882 h 161874"/>
                <a:gd name="connsiteX14" fmla="*/ 61906 w 145435"/>
                <a:gd name="connsiteY14" fmla="*/ 61906 h 161874"/>
                <a:gd name="connsiteX15" fmla="*/ 61906 w 145435"/>
                <a:gd name="connsiteY15" fmla="*/ 73755 h 161874"/>
                <a:gd name="connsiteX16" fmla="*/ 110335 w 145435"/>
                <a:gd name="connsiteY16" fmla="*/ 70941 h 161874"/>
                <a:gd name="connsiteX17" fmla="*/ 114927 w 145435"/>
                <a:gd name="connsiteY17" fmla="*/ 77013 h 161874"/>
                <a:gd name="connsiteX18" fmla="*/ 111520 w 145435"/>
                <a:gd name="connsiteY18" fmla="*/ 95970 h 161874"/>
                <a:gd name="connsiteX19" fmla="*/ 61906 w 145435"/>
                <a:gd name="connsiteY19" fmla="*/ 94192 h 161874"/>
                <a:gd name="connsiteX20" fmla="*/ 61906 w 145435"/>
                <a:gd name="connsiteY20" fmla="*/ 102042 h 161874"/>
                <a:gd name="connsiteX21" fmla="*/ 65313 w 145435"/>
                <a:gd name="connsiteY21" fmla="*/ 138179 h 161874"/>
                <a:gd name="connsiteX22" fmla="*/ 66942 w 145435"/>
                <a:gd name="connsiteY22" fmla="*/ 139808 h 161874"/>
                <a:gd name="connsiteX23" fmla="*/ 88120 w 145435"/>
                <a:gd name="connsiteY23" fmla="*/ 143362 h 161874"/>
                <a:gd name="connsiteX24" fmla="*/ 110335 w 145435"/>
                <a:gd name="connsiteY24" fmla="*/ 141289 h 161874"/>
                <a:gd name="connsiteX25" fmla="*/ 118333 w 145435"/>
                <a:gd name="connsiteY25" fmla="*/ 113446 h 161874"/>
                <a:gd name="connsiteX26" fmla="*/ 144399 w 145435"/>
                <a:gd name="connsiteY26" fmla="*/ 114630 h 161874"/>
                <a:gd name="connsiteX27" fmla="*/ 144399 w 145435"/>
                <a:gd name="connsiteY27" fmla="*/ 161875 h 161874"/>
                <a:gd name="connsiteX28" fmla="*/ 2962 w 145435"/>
                <a:gd name="connsiteY28" fmla="*/ 161875 h 161874"/>
                <a:gd name="connsiteX29" fmla="*/ 0 w 145435"/>
                <a:gd name="connsiteY29" fmla="*/ 147805 h 161874"/>
                <a:gd name="connsiteX30" fmla="*/ 19994 w 145435"/>
                <a:gd name="connsiteY30" fmla="*/ 140844 h 16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5435" h="161874">
                  <a:moveTo>
                    <a:pt x="19994" y="140844"/>
                  </a:moveTo>
                  <a:cubicBezTo>
                    <a:pt x="21030" y="134920"/>
                    <a:pt x="22067" y="119222"/>
                    <a:pt x="22067" y="101894"/>
                  </a:cubicBezTo>
                  <a:lnTo>
                    <a:pt x="22067" y="61906"/>
                  </a:lnTo>
                  <a:cubicBezTo>
                    <a:pt x="22067" y="49466"/>
                    <a:pt x="21475" y="29472"/>
                    <a:pt x="18661" y="25770"/>
                  </a:cubicBezTo>
                  <a:cubicBezTo>
                    <a:pt x="15699" y="21919"/>
                    <a:pt x="7109" y="18068"/>
                    <a:pt x="0" y="15995"/>
                  </a:cubicBezTo>
                  <a:lnTo>
                    <a:pt x="2962" y="1925"/>
                  </a:lnTo>
                  <a:lnTo>
                    <a:pt x="66942" y="1925"/>
                  </a:lnTo>
                  <a:cubicBezTo>
                    <a:pt x="95970" y="1925"/>
                    <a:pt x="119074" y="1185"/>
                    <a:pt x="138179" y="0"/>
                  </a:cubicBezTo>
                  <a:cubicBezTo>
                    <a:pt x="140548" y="3258"/>
                    <a:pt x="143806" y="7997"/>
                    <a:pt x="145436" y="10960"/>
                  </a:cubicBezTo>
                  <a:cubicBezTo>
                    <a:pt x="143658" y="22215"/>
                    <a:pt x="139215" y="42357"/>
                    <a:pt x="137438" y="50354"/>
                  </a:cubicBezTo>
                  <a:cubicBezTo>
                    <a:pt x="132255" y="50799"/>
                    <a:pt x="119222" y="50206"/>
                    <a:pt x="113446" y="49170"/>
                  </a:cubicBezTo>
                  <a:lnTo>
                    <a:pt x="107374" y="22511"/>
                  </a:lnTo>
                  <a:cubicBezTo>
                    <a:pt x="100857" y="21327"/>
                    <a:pt x="91527" y="20438"/>
                    <a:pt x="83233" y="20438"/>
                  </a:cubicBezTo>
                  <a:cubicBezTo>
                    <a:pt x="75976" y="20438"/>
                    <a:pt x="69608" y="20586"/>
                    <a:pt x="63536" y="20882"/>
                  </a:cubicBezTo>
                  <a:cubicBezTo>
                    <a:pt x="62943" y="28139"/>
                    <a:pt x="61906" y="44134"/>
                    <a:pt x="61906" y="61906"/>
                  </a:cubicBezTo>
                  <a:lnTo>
                    <a:pt x="61906" y="73755"/>
                  </a:lnTo>
                  <a:lnTo>
                    <a:pt x="110335" y="70941"/>
                  </a:lnTo>
                  <a:lnTo>
                    <a:pt x="114927" y="77013"/>
                  </a:lnTo>
                  <a:cubicBezTo>
                    <a:pt x="113890" y="82937"/>
                    <a:pt x="112705" y="90046"/>
                    <a:pt x="111520" y="95970"/>
                  </a:cubicBezTo>
                  <a:lnTo>
                    <a:pt x="61906" y="94192"/>
                  </a:lnTo>
                  <a:lnTo>
                    <a:pt x="61906" y="102042"/>
                  </a:lnTo>
                  <a:cubicBezTo>
                    <a:pt x="61906" y="114482"/>
                    <a:pt x="62499" y="134476"/>
                    <a:pt x="65313" y="138179"/>
                  </a:cubicBezTo>
                  <a:cubicBezTo>
                    <a:pt x="65757" y="138771"/>
                    <a:pt x="66349" y="139215"/>
                    <a:pt x="66942" y="139808"/>
                  </a:cubicBezTo>
                  <a:cubicBezTo>
                    <a:pt x="71089" y="142622"/>
                    <a:pt x="79975" y="143362"/>
                    <a:pt x="88120" y="143362"/>
                  </a:cubicBezTo>
                  <a:cubicBezTo>
                    <a:pt x="96266" y="143362"/>
                    <a:pt x="104560" y="142474"/>
                    <a:pt x="110335" y="141289"/>
                  </a:cubicBezTo>
                  <a:lnTo>
                    <a:pt x="118333" y="113446"/>
                  </a:lnTo>
                  <a:cubicBezTo>
                    <a:pt x="124701" y="113001"/>
                    <a:pt x="138771" y="113594"/>
                    <a:pt x="144399" y="114630"/>
                  </a:cubicBezTo>
                  <a:cubicBezTo>
                    <a:pt x="144991" y="129885"/>
                    <a:pt x="144991" y="145880"/>
                    <a:pt x="144399" y="161875"/>
                  </a:cubicBezTo>
                  <a:lnTo>
                    <a:pt x="2962" y="161875"/>
                  </a:lnTo>
                  <a:lnTo>
                    <a:pt x="0" y="147805"/>
                  </a:lnTo>
                  <a:lnTo>
                    <a:pt x="19994" y="140844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7746A3C5-3125-314A-73B5-239CA16A2DB1}"/>
                </a:ext>
              </a:extLst>
            </p:cNvPr>
            <p:cNvSpPr/>
            <p:nvPr/>
          </p:nvSpPr>
          <p:spPr>
            <a:xfrm>
              <a:off x="3643838" y="4517780"/>
              <a:ext cx="175055" cy="167946"/>
            </a:xfrm>
            <a:custGeom>
              <a:avLst/>
              <a:gdLst>
                <a:gd name="connsiteX0" fmla="*/ 116112 w 175055"/>
                <a:gd name="connsiteY0" fmla="*/ 29768 h 167946"/>
                <a:gd name="connsiteX1" fmla="*/ 86491 w 175055"/>
                <a:gd name="connsiteY1" fmla="*/ 21623 h 167946"/>
                <a:gd name="connsiteX2" fmla="*/ 61906 w 175055"/>
                <a:gd name="connsiteY2" fmla="*/ 27991 h 167946"/>
                <a:gd name="connsiteX3" fmla="*/ 43986 w 175055"/>
                <a:gd name="connsiteY3" fmla="*/ 82937 h 167946"/>
                <a:gd name="connsiteX4" fmla="*/ 94341 w 175055"/>
                <a:gd name="connsiteY4" fmla="*/ 143955 h 167946"/>
                <a:gd name="connsiteX5" fmla="*/ 115815 w 175055"/>
                <a:gd name="connsiteY5" fmla="*/ 140548 h 167946"/>
                <a:gd name="connsiteX6" fmla="*/ 112261 w 175055"/>
                <a:gd name="connsiteY6" fmla="*/ 108410 h 167946"/>
                <a:gd name="connsiteX7" fmla="*/ 93156 w 175055"/>
                <a:gd name="connsiteY7" fmla="*/ 98932 h 167946"/>
                <a:gd name="connsiteX8" fmla="*/ 96118 w 175055"/>
                <a:gd name="connsiteY8" fmla="*/ 84862 h 167946"/>
                <a:gd name="connsiteX9" fmla="*/ 172094 w 175055"/>
                <a:gd name="connsiteY9" fmla="*/ 84862 h 167946"/>
                <a:gd name="connsiteX10" fmla="*/ 175056 w 175055"/>
                <a:gd name="connsiteY10" fmla="*/ 98932 h 167946"/>
                <a:gd name="connsiteX11" fmla="*/ 156988 w 175055"/>
                <a:gd name="connsiteY11" fmla="*/ 105744 h 167946"/>
                <a:gd name="connsiteX12" fmla="*/ 155062 w 175055"/>
                <a:gd name="connsiteY12" fmla="*/ 144991 h 167946"/>
                <a:gd name="connsiteX13" fmla="*/ 155062 w 175055"/>
                <a:gd name="connsiteY13" fmla="*/ 148990 h 167946"/>
                <a:gd name="connsiteX14" fmla="*/ 88861 w 175055"/>
                <a:gd name="connsiteY14" fmla="*/ 167947 h 167946"/>
                <a:gd name="connsiteX15" fmla="*/ 0 w 175055"/>
                <a:gd name="connsiteY15" fmla="*/ 86343 h 167946"/>
                <a:gd name="connsiteX16" fmla="*/ 95081 w 175055"/>
                <a:gd name="connsiteY16" fmla="*/ 0 h 167946"/>
                <a:gd name="connsiteX17" fmla="*/ 155062 w 175055"/>
                <a:gd name="connsiteY17" fmla="*/ 14070 h 167946"/>
                <a:gd name="connsiteX18" fmla="*/ 159061 w 175055"/>
                <a:gd name="connsiteY18" fmla="*/ 21030 h 167946"/>
                <a:gd name="connsiteX19" fmla="*/ 150027 w 175055"/>
                <a:gd name="connsiteY19" fmla="*/ 62499 h 167946"/>
                <a:gd name="connsiteX20" fmla="*/ 124998 w 175055"/>
                <a:gd name="connsiteY20" fmla="*/ 61314 h 167946"/>
                <a:gd name="connsiteX21" fmla="*/ 116260 w 175055"/>
                <a:gd name="connsiteY21" fmla="*/ 29916 h 16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5055" h="167946">
                  <a:moveTo>
                    <a:pt x="116112" y="29768"/>
                  </a:moveTo>
                  <a:cubicBezTo>
                    <a:pt x="109743" y="25177"/>
                    <a:pt x="99672" y="21623"/>
                    <a:pt x="86491" y="21623"/>
                  </a:cubicBezTo>
                  <a:cubicBezTo>
                    <a:pt x="77013" y="21623"/>
                    <a:pt x="67238" y="24437"/>
                    <a:pt x="61906" y="27991"/>
                  </a:cubicBezTo>
                  <a:cubicBezTo>
                    <a:pt x="51391" y="41172"/>
                    <a:pt x="43986" y="59685"/>
                    <a:pt x="43986" y="82937"/>
                  </a:cubicBezTo>
                  <a:cubicBezTo>
                    <a:pt x="43986" y="120999"/>
                    <a:pt x="63387" y="143955"/>
                    <a:pt x="94341" y="143955"/>
                  </a:cubicBezTo>
                  <a:cubicBezTo>
                    <a:pt x="102931" y="143955"/>
                    <a:pt x="109595" y="142770"/>
                    <a:pt x="115815" y="140548"/>
                  </a:cubicBezTo>
                  <a:cubicBezTo>
                    <a:pt x="115667" y="128108"/>
                    <a:pt x="114631" y="111668"/>
                    <a:pt x="112261" y="108410"/>
                  </a:cubicBezTo>
                  <a:cubicBezTo>
                    <a:pt x="109151" y="105004"/>
                    <a:pt x="100265" y="101598"/>
                    <a:pt x="93156" y="98932"/>
                  </a:cubicBezTo>
                  <a:lnTo>
                    <a:pt x="96118" y="84862"/>
                  </a:lnTo>
                  <a:lnTo>
                    <a:pt x="172094" y="84862"/>
                  </a:lnTo>
                  <a:lnTo>
                    <a:pt x="175056" y="98932"/>
                  </a:lnTo>
                  <a:lnTo>
                    <a:pt x="156988" y="105744"/>
                  </a:lnTo>
                  <a:cubicBezTo>
                    <a:pt x="155951" y="111817"/>
                    <a:pt x="155062" y="127515"/>
                    <a:pt x="155062" y="144991"/>
                  </a:cubicBezTo>
                  <a:lnTo>
                    <a:pt x="155062" y="148990"/>
                  </a:lnTo>
                  <a:cubicBezTo>
                    <a:pt x="140696" y="159209"/>
                    <a:pt x="115075" y="167947"/>
                    <a:pt x="88861" y="167947"/>
                  </a:cubicBezTo>
                  <a:cubicBezTo>
                    <a:pt x="34063" y="167947"/>
                    <a:pt x="0" y="136994"/>
                    <a:pt x="0" y="86343"/>
                  </a:cubicBezTo>
                  <a:cubicBezTo>
                    <a:pt x="0" y="35692"/>
                    <a:pt x="43838" y="0"/>
                    <a:pt x="95081" y="0"/>
                  </a:cubicBezTo>
                  <a:cubicBezTo>
                    <a:pt x="118481" y="0"/>
                    <a:pt x="139215" y="5776"/>
                    <a:pt x="155062" y="14070"/>
                  </a:cubicBezTo>
                  <a:lnTo>
                    <a:pt x="159061" y="21030"/>
                  </a:lnTo>
                  <a:cubicBezTo>
                    <a:pt x="156839" y="33027"/>
                    <a:pt x="151804" y="54798"/>
                    <a:pt x="150027" y="62499"/>
                  </a:cubicBezTo>
                  <a:cubicBezTo>
                    <a:pt x="144103" y="62499"/>
                    <a:pt x="130477" y="62054"/>
                    <a:pt x="124998" y="61314"/>
                  </a:cubicBezTo>
                  <a:cubicBezTo>
                    <a:pt x="122628" y="46948"/>
                    <a:pt x="118777" y="34952"/>
                    <a:pt x="116260" y="29916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AB0DB82B-3BE3-52AE-461E-16094D121388}"/>
                </a:ext>
              </a:extLst>
            </p:cNvPr>
            <p:cNvSpPr/>
            <p:nvPr/>
          </p:nvSpPr>
          <p:spPr>
            <a:xfrm>
              <a:off x="3840664" y="4521483"/>
              <a:ext cx="187496" cy="164244"/>
            </a:xfrm>
            <a:custGeom>
              <a:avLst/>
              <a:gdLst>
                <a:gd name="connsiteX0" fmla="*/ 65165 w 187496"/>
                <a:gd name="connsiteY0" fmla="*/ 21327 h 164244"/>
                <a:gd name="connsiteX1" fmla="*/ 63091 w 187496"/>
                <a:gd name="connsiteY1" fmla="*/ 60277 h 164244"/>
                <a:gd name="connsiteX2" fmla="*/ 63091 w 187496"/>
                <a:gd name="connsiteY2" fmla="*/ 87084 h 164244"/>
                <a:gd name="connsiteX3" fmla="*/ 101894 w 187496"/>
                <a:gd name="connsiteY3" fmla="*/ 138327 h 164244"/>
                <a:gd name="connsiteX4" fmla="*/ 131662 w 187496"/>
                <a:gd name="connsiteY4" fmla="*/ 129293 h 164244"/>
                <a:gd name="connsiteX5" fmla="*/ 136698 w 187496"/>
                <a:gd name="connsiteY5" fmla="*/ 67682 h 164244"/>
                <a:gd name="connsiteX6" fmla="*/ 134920 w 187496"/>
                <a:gd name="connsiteY6" fmla="*/ 22808 h 164244"/>
                <a:gd name="connsiteX7" fmla="*/ 111965 w 187496"/>
                <a:gd name="connsiteY7" fmla="*/ 14218 h 164244"/>
                <a:gd name="connsiteX8" fmla="*/ 114927 w 187496"/>
                <a:gd name="connsiteY8" fmla="*/ 148 h 164244"/>
                <a:gd name="connsiteX9" fmla="*/ 184534 w 187496"/>
                <a:gd name="connsiteY9" fmla="*/ 148 h 164244"/>
                <a:gd name="connsiteX10" fmla="*/ 187496 w 187496"/>
                <a:gd name="connsiteY10" fmla="*/ 14218 h 164244"/>
                <a:gd name="connsiteX11" fmla="*/ 166022 w 187496"/>
                <a:gd name="connsiteY11" fmla="*/ 21475 h 164244"/>
                <a:gd name="connsiteX12" fmla="*/ 164689 w 187496"/>
                <a:gd name="connsiteY12" fmla="*/ 92860 h 164244"/>
                <a:gd name="connsiteX13" fmla="*/ 93304 w 187496"/>
                <a:gd name="connsiteY13" fmla="*/ 164244 h 164244"/>
                <a:gd name="connsiteX14" fmla="*/ 22067 w 187496"/>
                <a:gd name="connsiteY14" fmla="*/ 85010 h 164244"/>
                <a:gd name="connsiteX15" fmla="*/ 22067 w 187496"/>
                <a:gd name="connsiteY15" fmla="*/ 60129 h 164244"/>
                <a:gd name="connsiteX16" fmla="*/ 19253 w 187496"/>
                <a:gd name="connsiteY16" fmla="*/ 23696 h 164244"/>
                <a:gd name="connsiteX17" fmla="*/ 0 w 187496"/>
                <a:gd name="connsiteY17" fmla="*/ 14070 h 164244"/>
                <a:gd name="connsiteX18" fmla="*/ 2962 w 187496"/>
                <a:gd name="connsiteY18" fmla="*/ 0 h 164244"/>
                <a:gd name="connsiteX19" fmla="*/ 81900 w 187496"/>
                <a:gd name="connsiteY19" fmla="*/ 0 h 164244"/>
                <a:gd name="connsiteX20" fmla="*/ 84862 w 187496"/>
                <a:gd name="connsiteY20" fmla="*/ 14070 h 164244"/>
                <a:gd name="connsiteX21" fmla="*/ 64868 w 187496"/>
                <a:gd name="connsiteY21" fmla="*/ 21030 h 16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496" h="164244">
                  <a:moveTo>
                    <a:pt x="65165" y="21327"/>
                  </a:moveTo>
                  <a:cubicBezTo>
                    <a:pt x="64128" y="27399"/>
                    <a:pt x="63091" y="42949"/>
                    <a:pt x="63091" y="60277"/>
                  </a:cubicBezTo>
                  <a:lnTo>
                    <a:pt x="63091" y="87084"/>
                  </a:lnTo>
                  <a:cubicBezTo>
                    <a:pt x="63091" y="118629"/>
                    <a:pt x="71977" y="138327"/>
                    <a:pt x="101894" y="138327"/>
                  </a:cubicBezTo>
                  <a:cubicBezTo>
                    <a:pt x="114927" y="138327"/>
                    <a:pt x="126182" y="134180"/>
                    <a:pt x="131662" y="129293"/>
                  </a:cubicBezTo>
                  <a:cubicBezTo>
                    <a:pt x="137586" y="111668"/>
                    <a:pt x="136698" y="86639"/>
                    <a:pt x="136698" y="67682"/>
                  </a:cubicBezTo>
                  <a:cubicBezTo>
                    <a:pt x="136698" y="48725"/>
                    <a:pt x="136550" y="26806"/>
                    <a:pt x="134920" y="22808"/>
                  </a:cubicBezTo>
                  <a:cubicBezTo>
                    <a:pt x="132255" y="20586"/>
                    <a:pt x="120110" y="16587"/>
                    <a:pt x="111965" y="14218"/>
                  </a:cubicBezTo>
                  <a:lnTo>
                    <a:pt x="114927" y="148"/>
                  </a:lnTo>
                  <a:lnTo>
                    <a:pt x="184534" y="148"/>
                  </a:lnTo>
                  <a:lnTo>
                    <a:pt x="187496" y="14218"/>
                  </a:lnTo>
                  <a:lnTo>
                    <a:pt x="166022" y="21475"/>
                  </a:lnTo>
                  <a:cubicBezTo>
                    <a:pt x="164985" y="36433"/>
                    <a:pt x="164689" y="56279"/>
                    <a:pt x="164689" y="92860"/>
                  </a:cubicBezTo>
                  <a:cubicBezTo>
                    <a:pt x="164689" y="140104"/>
                    <a:pt x="137142" y="164244"/>
                    <a:pt x="93304" y="164244"/>
                  </a:cubicBezTo>
                  <a:cubicBezTo>
                    <a:pt x="44282" y="164244"/>
                    <a:pt x="22067" y="137586"/>
                    <a:pt x="22067" y="85010"/>
                  </a:cubicBezTo>
                  <a:lnTo>
                    <a:pt x="22067" y="60129"/>
                  </a:lnTo>
                  <a:cubicBezTo>
                    <a:pt x="22067" y="47689"/>
                    <a:pt x="21919" y="27399"/>
                    <a:pt x="19253" y="23696"/>
                  </a:cubicBezTo>
                  <a:cubicBezTo>
                    <a:pt x="16884" y="20290"/>
                    <a:pt x="7257" y="16439"/>
                    <a:pt x="0" y="14070"/>
                  </a:cubicBezTo>
                  <a:lnTo>
                    <a:pt x="2962" y="0"/>
                  </a:lnTo>
                  <a:lnTo>
                    <a:pt x="81900" y="0"/>
                  </a:lnTo>
                  <a:lnTo>
                    <a:pt x="84862" y="14070"/>
                  </a:lnTo>
                  <a:lnTo>
                    <a:pt x="64868" y="21030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BEB13CFE-3F37-317E-BBF8-6B8AE7CE37CC}"/>
                </a:ext>
              </a:extLst>
            </p:cNvPr>
            <p:cNvSpPr/>
            <p:nvPr/>
          </p:nvSpPr>
          <p:spPr>
            <a:xfrm>
              <a:off x="4049191" y="4520446"/>
              <a:ext cx="167502" cy="162615"/>
            </a:xfrm>
            <a:custGeom>
              <a:avLst/>
              <a:gdLst>
                <a:gd name="connsiteX0" fmla="*/ 19994 w 167502"/>
                <a:gd name="connsiteY0" fmla="*/ 140400 h 162615"/>
                <a:gd name="connsiteX1" fmla="*/ 22067 w 167502"/>
                <a:gd name="connsiteY1" fmla="*/ 101301 h 162615"/>
                <a:gd name="connsiteX2" fmla="*/ 22067 w 167502"/>
                <a:gd name="connsiteY2" fmla="*/ 61314 h 162615"/>
                <a:gd name="connsiteX3" fmla="*/ 18661 w 167502"/>
                <a:gd name="connsiteY3" fmla="*/ 25177 h 162615"/>
                <a:gd name="connsiteX4" fmla="*/ 0 w 167502"/>
                <a:gd name="connsiteY4" fmla="*/ 15403 h 162615"/>
                <a:gd name="connsiteX5" fmla="*/ 2962 w 167502"/>
                <a:gd name="connsiteY5" fmla="*/ 1333 h 162615"/>
                <a:gd name="connsiteX6" fmla="*/ 41765 w 167502"/>
                <a:gd name="connsiteY6" fmla="*/ 1333 h 162615"/>
                <a:gd name="connsiteX7" fmla="*/ 87232 w 167502"/>
                <a:gd name="connsiteY7" fmla="*/ 0 h 162615"/>
                <a:gd name="connsiteX8" fmla="*/ 151508 w 167502"/>
                <a:gd name="connsiteY8" fmla="*/ 42061 h 162615"/>
                <a:gd name="connsiteX9" fmla="*/ 120258 w 167502"/>
                <a:gd name="connsiteY9" fmla="*/ 84714 h 162615"/>
                <a:gd name="connsiteX10" fmla="*/ 152248 w 167502"/>
                <a:gd name="connsiteY10" fmla="*/ 139512 h 162615"/>
                <a:gd name="connsiteX11" fmla="*/ 167503 w 167502"/>
                <a:gd name="connsiteY11" fmla="*/ 147509 h 162615"/>
                <a:gd name="connsiteX12" fmla="*/ 164541 w 167502"/>
                <a:gd name="connsiteY12" fmla="*/ 161579 h 162615"/>
                <a:gd name="connsiteX13" fmla="*/ 117296 w 167502"/>
                <a:gd name="connsiteY13" fmla="*/ 162615 h 162615"/>
                <a:gd name="connsiteX14" fmla="*/ 86491 w 167502"/>
                <a:gd name="connsiteY14" fmla="*/ 97599 h 162615"/>
                <a:gd name="connsiteX15" fmla="*/ 62055 w 167502"/>
                <a:gd name="connsiteY15" fmla="*/ 97599 h 162615"/>
                <a:gd name="connsiteX16" fmla="*/ 62055 w 167502"/>
                <a:gd name="connsiteY16" fmla="*/ 101598 h 162615"/>
                <a:gd name="connsiteX17" fmla="*/ 65461 w 167502"/>
                <a:gd name="connsiteY17" fmla="*/ 137734 h 162615"/>
                <a:gd name="connsiteX18" fmla="*/ 84122 w 167502"/>
                <a:gd name="connsiteY18" fmla="*/ 147509 h 162615"/>
                <a:gd name="connsiteX19" fmla="*/ 81160 w 167502"/>
                <a:gd name="connsiteY19" fmla="*/ 161579 h 162615"/>
                <a:gd name="connsiteX20" fmla="*/ 3110 w 167502"/>
                <a:gd name="connsiteY20" fmla="*/ 161579 h 162615"/>
                <a:gd name="connsiteX21" fmla="*/ 148 w 167502"/>
                <a:gd name="connsiteY21" fmla="*/ 147509 h 162615"/>
                <a:gd name="connsiteX22" fmla="*/ 20142 w 167502"/>
                <a:gd name="connsiteY22" fmla="*/ 140548 h 162615"/>
                <a:gd name="connsiteX23" fmla="*/ 62055 w 167502"/>
                <a:gd name="connsiteY23" fmla="*/ 74495 h 162615"/>
                <a:gd name="connsiteX24" fmla="*/ 96414 w 167502"/>
                <a:gd name="connsiteY24" fmla="*/ 75828 h 162615"/>
                <a:gd name="connsiteX25" fmla="*/ 109447 w 167502"/>
                <a:gd name="connsiteY25" fmla="*/ 46356 h 162615"/>
                <a:gd name="connsiteX26" fmla="*/ 104115 w 167502"/>
                <a:gd name="connsiteY26" fmla="*/ 25622 h 162615"/>
                <a:gd name="connsiteX27" fmla="*/ 82492 w 167502"/>
                <a:gd name="connsiteY27" fmla="*/ 19846 h 162615"/>
                <a:gd name="connsiteX28" fmla="*/ 64128 w 167502"/>
                <a:gd name="connsiteY28" fmla="*/ 22215 h 162615"/>
                <a:gd name="connsiteX29" fmla="*/ 62203 w 167502"/>
                <a:gd name="connsiteY29" fmla="*/ 61166 h 162615"/>
                <a:gd name="connsiteX30" fmla="*/ 62203 w 167502"/>
                <a:gd name="connsiteY30" fmla="*/ 74347 h 16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7502" h="162615">
                  <a:moveTo>
                    <a:pt x="19994" y="140400"/>
                  </a:moveTo>
                  <a:cubicBezTo>
                    <a:pt x="21030" y="134328"/>
                    <a:pt x="22067" y="118777"/>
                    <a:pt x="22067" y="101301"/>
                  </a:cubicBezTo>
                  <a:lnTo>
                    <a:pt x="22067" y="61314"/>
                  </a:lnTo>
                  <a:cubicBezTo>
                    <a:pt x="22067" y="48873"/>
                    <a:pt x="21475" y="28880"/>
                    <a:pt x="18661" y="25177"/>
                  </a:cubicBezTo>
                  <a:cubicBezTo>
                    <a:pt x="16439" y="21771"/>
                    <a:pt x="7109" y="17624"/>
                    <a:pt x="0" y="15403"/>
                  </a:cubicBezTo>
                  <a:lnTo>
                    <a:pt x="2962" y="1333"/>
                  </a:lnTo>
                  <a:lnTo>
                    <a:pt x="41765" y="1333"/>
                  </a:lnTo>
                  <a:cubicBezTo>
                    <a:pt x="49910" y="1333"/>
                    <a:pt x="75384" y="0"/>
                    <a:pt x="87232" y="0"/>
                  </a:cubicBezTo>
                  <a:cubicBezTo>
                    <a:pt x="127071" y="0"/>
                    <a:pt x="151508" y="13625"/>
                    <a:pt x="151508" y="42061"/>
                  </a:cubicBezTo>
                  <a:cubicBezTo>
                    <a:pt x="151508" y="63387"/>
                    <a:pt x="135365" y="76865"/>
                    <a:pt x="120258" y="84714"/>
                  </a:cubicBezTo>
                  <a:cubicBezTo>
                    <a:pt x="131662" y="106485"/>
                    <a:pt x="144251" y="128404"/>
                    <a:pt x="152248" y="139512"/>
                  </a:cubicBezTo>
                  <a:lnTo>
                    <a:pt x="167503" y="147509"/>
                  </a:lnTo>
                  <a:lnTo>
                    <a:pt x="164541" y="161579"/>
                  </a:lnTo>
                  <a:cubicBezTo>
                    <a:pt x="149138" y="161579"/>
                    <a:pt x="135513" y="161727"/>
                    <a:pt x="117296" y="162615"/>
                  </a:cubicBezTo>
                  <a:cubicBezTo>
                    <a:pt x="109743" y="144399"/>
                    <a:pt x="99080" y="122184"/>
                    <a:pt x="86491" y="97599"/>
                  </a:cubicBezTo>
                  <a:lnTo>
                    <a:pt x="62055" y="97599"/>
                  </a:lnTo>
                  <a:lnTo>
                    <a:pt x="62055" y="101598"/>
                  </a:lnTo>
                  <a:cubicBezTo>
                    <a:pt x="62055" y="114038"/>
                    <a:pt x="62647" y="134032"/>
                    <a:pt x="65461" y="137734"/>
                  </a:cubicBezTo>
                  <a:cubicBezTo>
                    <a:pt x="67682" y="141141"/>
                    <a:pt x="77013" y="145287"/>
                    <a:pt x="84122" y="147509"/>
                  </a:cubicBezTo>
                  <a:lnTo>
                    <a:pt x="81160" y="161579"/>
                  </a:lnTo>
                  <a:lnTo>
                    <a:pt x="3110" y="161579"/>
                  </a:lnTo>
                  <a:lnTo>
                    <a:pt x="148" y="147509"/>
                  </a:lnTo>
                  <a:lnTo>
                    <a:pt x="20142" y="140548"/>
                  </a:lnTo>
                  <a:close/>
                  <a:moveTo>
                    <a:pt x="62055" y="74495"/>
                  </a:moveTo>
                  <a:lnTo>
                    <a:pt x="96414" y="75828"/>
                  </a:lnTo>
                  <a:cubicBezTo>
                    <a:pt x="103227" y="70496"/>
                    <a:pt x="109447" y="60425"/>
                    <a:pt x="109447" y="46356"/>
                  </a:cubicBezTo>
                  <a:cubicBezTo>
                    <a:pt x="109447" y="37173"/>
                    <a:pt x="107225" y="30213"/>
                    <a:pt x="104115" y="25622"/>
                  </a:cubicBezTo>
                  <a:cubicBezTo>
                    <a:pt x="99672" y="21771"/>
                    <a:pt x="91527" y="19846"/>
                    <a:pt x="82492" y="19846"/>
                  </a:cubicBezTo>
                  <a:cubicBezTo>
                    <a:pt x="76272" y="19846"/>
                    <a:pt x="69460" y="20586"/>
                    <a:pt x="64128" y="22215"/>
                  </a:cubicBezTo>
                  <a:cubicBezTo>
                    <a:pt x="63091" y="28435"/>
                    <a:pt x="62203" y="43838"/>
                    <a:pt x="62203" y="61166"/>
                  </a:cubicBezTo>
                  <a:lnTo>
                    <a:pt x="62203" y="74347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C5957EF2-5E50-8128-B8FA-CC6D2F6D2065}"/>
                </a:ext>
              </a:extLst>
            </p:cNvPr>
            <p:cNvSpPr/>
            <p:nvPr/>
          </p:nvSpPr>
          <p:spPr>
            <a:xfrm>
              <a:off x="4237576" y="4521927"/>
              <a:ext cx="84121" cy="159949"/>
            </a:xfrm>
            <a:custGeom>
              <a:avLst/>
              <a:gdLst>
                <a:gd name="connsiteX0" fmla="*/ 20142 w 84121"/>
                <a:gd name="connsiteY0" fmla="*/ 138919 h 159949"/>
                <a:gd name="connsiteX1" fmla="*/ 22067 w 84121"/>
                <a:gd name="connsiteY1" fmla="*/ 99968 h 159949"/>
                <a:gd name="connsiteX2" fmla="*/ 22067 w 84121"/>
                <a:gd name="connsiteY2" fmla="*/ 59981 h 159949"/>
                <a:gd name="connsiteX3" fmla="*/ 18661 w 84121"/>
                <a:gd name="connsiteY3" fmla="*/ 23844 h 159949"/>
                <a:gd name="connsiteX4" fmla="*/ 0 w 84121"/>
                <a:gd name="connsiteY4" fmla="*/ 14070 h 159949"/>
                <a:gd name="connsiteX5" fmla="*/ 3110 w 84121"/>
                <a:gd name="connsiteY5" fmla="*/ 0 h 159949"/>
                <a:gd name="connsiteX6" fmla="*/ 81160 w 84121"/>
                <a:gd name="connsiteY6" fmla="*/ 0 h 159949"/>
                <a:gd name="connsiteX7" fmla="*/ 84122 w 84121"/>
                <a:gd name="connsiteY7" fmla="*/ 14070 h 159949"/>
                <a:gd name="connsiteX8" fmla="*/ 64128 w 84121"/>
                <a:gd name="connsiteY8" fmla="*/ 21030 h 159949"/>
                <a:gd name="connsiteX9" fmla="*/ 62055 w 84121"/>
                <a:gd name="connsiteY9" fmla="*/ 59981 h 159949"/>
                <a:gd name="connsiteX10" fmla="*/ 62055 w 84121"/>
                <a:gd name="connsiteY10" fmla="*/ 99968 h 159949"/>
                <a:gd name="connsiteX11" fmla="*/ 65461 w 84121"/>
                <a:gd name="connsiteY11" fmla="*/ 136105 h 159949"/>
                <a:gd name="connsiteX12" fmla="*/ 84122 w 84121"/>
                <a:gd name="connsiteY12" fmla="*/ 145880 h 159949"/>
                <a:gd name="connsiteX13" fmla="*/ 81160 w 84121"/>
                <a:gd name="connsiteY13" fmla="*/ 159950 h 159949"/>
                <a:gd name="connsiteX14" fmla="*/ 3110 w 84121"/>
                <a:gd name="connsiteY14" fmla="*/ 159950 h 159949"/>
                <a:gd name="connsiteX15" fmla="*/ 0 w 84121"/>
                <a:gd name="connsiteY15" fmla="*/ 145880 h 159949"/>
                <a:gd name="connsiteX16" fmla="*/ 19994 w 84121"/>
                <a:gd name="connsiteY16" fmla="*/ 138919 h 15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121" h="159949">
                  <a:moveTo>
                    <a:pt x="20142" y="138919"/>
                  </a:moveTo>
                  <a:cubicBezTo>
                    <a:pt x="21179" y="132995"/>
                    <a:pt x="22067" y="117296"/>
                    <a:pt x="22067" y="99968"/>
                  </a:cubicBezTo>
                  <a:lnTo>
                    <a:pt x="22067" y="59981"/>
                  </a:lnTo>
                  <a:cubicBezTo>
                    <a:pt x="22067" y="47541"/>
                    <a:pt x="21475" y="27547"/>
                    <a:pt x="18661" y="23844"/>
                  </a:cubicBezTo>
                  <a:cubicBezTo>
                    <a:pt x="16439" y="20438"/>
                    <a:pt x="7109" y="16143"/>
                    <a:pt x="0" y="14070"/>
                  </a:cubicBezTo>
                  <a:lnTo>
                    <a:pt x="3110" y="0"/>
                  </a:lnTo>
                  <a:lnTo>
                    <a:pt x="81160" y="0"/>
                  </a:lnTo>
                  <a:lnTo>
                    <a:pt x="84122" y="14070"/>
                  </a:lnTo>
                  <a:lnTo>
                    <a:pt x="64128" y="21030"/>
                  </a:lnTo>
                  <a:cubicBezTo>
                    <a:pt x="63091" y="27103"/>
                    <a:pt x="62055" y="42653"/>
                    <a:pt x="62055" y="59981"/>
                  </a:cubicBezTo>
                  <a:lnTo>
                    <a:pt x="62055" y="99968"/>
                  </a:lnTo>
                  <a:cubicBezTo>
                    <a:pt x="62055" y="112409"/>
                    <a:pt x="62647" y="132403"/>
                    <a:pt x="65461" y="136105"/>
                  </a:cubicBezTo>
                  <a:cubicBezTo>
                    <a:pt x="67682" y="139512"/>
                    <a:pt x="77013" y="143806"/>
                    <a:pt x="84122" y="145880"/>
                  </a:cubicBezTo>
                  <a:lnTo>
                    <a:pt x="81160" y="159950"/>
                  </a:lnTo>
                  <a:lnTo>
                    <a:pt x="3110" y="159950"/>
                  </a:lnTo>
                  <a:lnTo>
                    <a:pt x="0" y="145880"/>
                  </a:lnTo>
                  <a:lnTo>
                    <a:pt x="19994" y="138919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0BD27FD6-43D3-5AFD-38EB-E10BD21975FF}"/>
                </a:ext>
              </a:extLst>
            </p:cNvPr>
            <p:cNvSpPr/>
            <p:nvPr/>
          </p:nvSpPr>
          <p:spPr>
            <a:xfrm>
              <a:off x="4350726" y="4520298"/>
              <a:ext cx="173130" cy="163355"/>
            </a:xfrm>
            <a:custGeom>
              <a:avLst/>
              <a:gdLst>
                <a:gd name="connsiteX0" fmla="*/ 19994 w 173130"/>
                <a:gd name="connsiteY0" fmla="*/ 140400 h 163355"/>
                <a:gd name="connsiteX1" fmla="*/ 22067 w 173130"/>
                <a:gd name="connsiteY1" fmla="*/ 101449 h 163355"/>
                <a:gd name="connsiteX2" fmla="*/ 22067 w 173130"/>
                <a:gd name="connsiteY2" fmla="*/ 61462 h 163355"/>
                <a:gd name="connsiteX3" fmla="*/ 18661 w 173130"/>
                <a:gd name="connsiteY3" fmla="*/ 25177 h 163355"/>
                <a:gd name="connsiteX4" fmla="*/ 0 w 173130"/>
                <a:gd name="connsiteY4" fmla="*/ 15403 h 163355"/>
                <a:gd name="connsiteX5" fmla="*/ 2962 w 173130"/>
                <a:gd name="connsiteY5" fmla="*/ 1333 h 163355"/>
                <a:gd name="connsiteX6" fmla="*/ 38803 w 173130"/>
                <a:gd name="connsiteY6" fmla="*/ 1333 h 163355"/>
                <a:gd name="connsiteX7" fmla="*/ 84566 w 173130"/>
                <a:gd name="connsiteY7" fmla="*/ 0 h 163355"/>
                <a:gd name="connsiteX8" fmla="*/ 173131 w 173130"/>
                <a:gd name="connsiteY8" fmla="*/ 79975 h 163355"/>
                <a:gd name="connsiteX9" fmla="*/ 91527 w 173130"/>
                <a:gd name="connsiteY9" fmla="*/ 163356 h 163355"/>
                <a:gd name="connsiteX10" fmla="*/ 40284 w 173130"/>
                <a:gd name="connsiteY10" fmla="*/ 161282 h 163355"/>
                <a:gd name="connsiteX11" fmla="*/ 2962 w 173130"/>
                <a:gd name="connsiteY11" fmla="*/ 161282 h 163355"/>
                <a:gd name="connsiteX12" fmla="*/ 0 w 173130"/>
                <a:gd name="connsiteY12" fmla="*/ 147213 h 163355"/>
                <a:gd name="connsiteX13" fmla="*/ 19994 w 173130"/>
                <a:gd name="connsiteY13" fmla="*/ 140252 h 163355"/>
                <a:gd name="connsiteX14" fmla="*/ 66794 w 173130"/>
                <a:gd name="connsiteY14" fmla="*/ 139215 h 163355"/>
                <a:gd name="connsiteX15" fmla="*/ 103967 w 173130"/>
                <a:gd name="connsiteY15" fmla="*/ 140400 h 163355"/>
                <a:gd name="connsiteX16" fmla="*/ 130922 w 173130"/>
                <a:gd name="connsiteY16" fmla="*/ 79975 h 163355"/>
                <a:gd name="connsiteX17" fmla="*/ 112705 w 173130"/>
                <a:gd name="connsiteY17" fmla="*/ 28435 h 163355"/>
                <a:gd name="connsiteX18" fmla="*/ 82344 w 173130"/>
                <a:gd name="connsiteY18" fmla="*/ 21475 h 163355"/>
                <a:gd name="connsiteX19" fmla="*/ 63980 w 173130"/>
                <a:gd name="connsiteY19" fmla="*/ 22660 h 163355"/>
                <a:gd name="connsiteX20" fmla="*/ 61906 w 173130"/>
                <a:gd name="connsiteY20" fmla="*/ 61462 h 163355"/>
                <a:gd name="connsiteX21" fmla="*/ 61906 w 173130"/>
                <a:gd name="connsiteY21" fmla="*/ 101449 h 163355"/>
                <a:gd name="connsiteX22" fmla="*/ 65313 w 173130"/>
                <a:gd name="connsiteY22" fmla="*/ 137734 h 163355"/>
                <a:gd name="connsiteX23" fmla="*/ 66794 w 173130"/>
                <a:gd name="connsiteY23" fmla="*/ 139363 h 16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130" h="163355">
                  <a:moveTo>
                    <a:pt x="19994" y="140400"/>
                  </a:moveTo>
                  <a:cubicBezTo>
                    <a:pt x="21030" y="134328"/>
                    <a:pt x="22067" y="118777"/>
                    <a:pt x="22067" y="101449"/>
                  </a:cubicBezTo>
                  <a:lnTo>
                    <a:pt x="22067" y="61462"/>
                  </a:lnTo>
                  <a:cubicBezTo>
                    <a:pt x="22067" y="49022"/>
                    <a:pt x="21475" y="29028"/>
                    <a:pt x="18661" y="25177"/>
                  </a:cubicBezTo>
                  <a:cubicBezTo>
                    <a:pt x="16439" y="21771"/>
                    <a:pt x="7109" y="17624"/>
                    <a:pt x="0" y="15403"/>
                  </a:cubicBezTo>
                  <a:lnTo>
                    <a:pt x="2962" y="1333"/>
                  </a:lnTo>
                  <a:lnTo>
                    <a:pt x="38803" y="1333"/>
                  </a:lnTo>
                  <a:cubicBezTo>
                    <a:pt x="47244" y="1333"/>
                    <a:pt x="72866" y="0"/>
                    <a:pt x="84566" y="0"/>
                  </a:cubicBezTo>
                  <a:cubicBezTo>
                    <a:pt x="150767" y="0"/>
                    <a:pt x="173131" y="36729"/>
                    <a:pt x="173131" y="79975"/>
                  </a:cubicBezTo>
                  <a:cubicBezTo>
                    <a:pt x="173131" y="135809"/>
                    <a:pt x="134772" y="163356"/>
                    <a:pt x="91527" y="163356"/>
                  </a:cubicBezTo>
                  <a:cubicBezTo>
                    <a:pt x="76865" y="163356"/>
                    <a:pt x="55094" y="161282"/>
                    <a:pt x="40284" y="161282"/>
                  </a:cubicBezTo>
                  <a:lnTo>
                    <a:pt x="2962" y="161282"/>
                  </a:lnTo>
                  <a:lnTo>
                    <a:pt x="0" y="147213"/>
                  </a:lnTo>
                  <a:lnTo>
                    <a:pt x="19994" y="140252"/>
                  </a:lnTo>
                  <a:close/>
                  <a:moveTo>
                    <a:pt x="66794" y="139215"/>
                  </a:moveTo>
                  <a:cubicBezTo>
                    <a:pt x="71385" y="142622"/>
                    <a:pt x="89601" y="145880"/>
                    <a:pt x="103967" y="140400"/>
                  </a:cubicBezTo>
                  <a:cubicBezTo>
                    <a:pt x="121147" y="131070"/>
                    <a:pt x="130922" y="110039"/>
                    <a:pt x="130922" y="79975"/>
                  </a:cubicBezTo>
                  <a:cubicBezTo>
                    <a:pt x="130922" y="55242"/>
                    <a:pt x="121887" y="35841"/>
                    <a:pt x="112705" y="28435"/>
                  </a:cubicBezTo>
                  <a:cubicBezTo>
                    <a:pt x="105152" y="23548"/>
                    <a:pt x="93896" y="21475"/>
                    <a:pt x="82344" y="21475"/>
                  </a:cubicBezTo>
                  <a:cubicBezTo>
                    <a:pt x="75680" y="21475"/>
                    <a:pt x="68867" y="21919"/>
                    <a:pt x="63980" y="22660"/>
                  </a:cubicBezTo>
                  <a:cubicBezTo>
                    <a:pt x="62943" y="28880"/>
                    <a:pt x="61906" y="44282"/>
                    <a:pt x="61906" y="61462"/>
                  </a:cubicBezTo>
                  <a:lnTo>
                    <a:pt x="61906" y="101449"/>
                  </a:lnTo>
                  <a:cubicBezTo>
                    <a:pt x="61906" y="113890"/>
                    <a:pt x="62499" y="133884"/>
                    <a:pt x="65313" y="137734"/>
                  </a:cubicBezTo>
                  <a:cubicBezTo>
                    <a:pt x="65757" y="138179"/>
                    <a:pt x="66053" y="138771"/>
                    <a:pt x="66794" y="139363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C164BE70-F58D-8E80-81CD-885EA402D66B}"/>
                </a:ext>
              </a:extLst>
            </p:cNvPr>
            <p:cNvSpPr/>
            <p:nvPr/>
          </p:nvSpPr>
          <p:spPr>
            <a:xfrm>
              <a:off x="4541036" y="4519481"/>
              <a:ext cx="190310" cy="162248"/>
            </a:xfrm>
            <a:custGeom>
              <a:avLst/>
              <a:gdLst>
                <a:gd name="connsiteX0" fmla="*/ 74939 w 190310"/>
                <a:gd name="connsiteY0" fmla="*/ 162248 h 162248"/>
                <a:gd name="connsiteX1" fmla="*/ 2962 w 190310"/>
                <a:gd name="connsiteY1" fmla="*/ 162248 h 162248"/>
                <a:gd name="connsiteX2" fmla="*/ 0 w 190310"/>
                <a:gd name="connsiteY2" fmla="*/ 148179 h 162248"/>
                <a:gd name="connsiteX3" fmla="*/ 18957 w 190310"/>
                <a:gd name="connsiteY3" fmla="*/ 139144 h 162248"/>
                <a:gd name="connsiteX4" fmla="*/ 65905 w 190310"/>
                <a:gd name="connsiteY4" fmla="*/ 26291 h 162248"/>
                <a:gd name="connsiteX5" fmla="*/ 73458 w 190310"/>
                <a:gd name="connsiteY5" fmla="*/ 4076 h 162248"/>
                <a:gd name="connsiteX6" fmla="*/ 115815 w 190310"/>
                <a:gd name="connsiteY6" fmla="*/ 77 h 162248"/>
                <a:gd name="connsiteX7" fmla="*/ 123961 w 190310"/>
                <a:gd name="connsiteY7" fmla="*/ 26291 h 162248"/>
                <a:gd name="connsiteX8" fmla="*/ 169132 w 190310"/>
                <a:gd name="connsiteY8" fmla="*/ 140181 h 162248"/>
                <a:gd name="connsiteX9" fmla="*/ 190310 w 190310"/>
                <a:gd name="connsiteY9" fmla="*/ 148179 h 162248"/>
                <a:gd name="connsiteX10" fmla="*/ 187348 w 190310"/>
                <a:gd name="connsiteY10" fmla="*/ 162248 h 162248"/>
                <a:gd name="connsiteX11" fmla="*/ 108558 w 190310"/>
                <a:gd name="connsiteY11" fmla="*/ 162248 h 162248"/>
                <a:gd name="connsiteX12" fmla="*/ 105596 w 190310"/>
                <a:gd name="connsiteY12" fmla="*/ 148179 h 162248"/>
                <a:gd name="connsiteX13" fmla="*/ 125590 w 190310"/>
                <a:gd name="connsiteY13" fmla="*/ 141218 h 162248"/>
                <a:gd name="connsiteX14" fmla="*/ 115963 w 190310"/>
                <a:gd name="connsiteY14" fmla="*/ 113227 h 162248"/>
                <a:gd name="connsiteX15" fmla="*/ 59092 w 190310"/>
                <a:gd name="connsiteY15" fmla="*/ 114560 h 162248"/>
                <a:gd name="connsiteX16" fmla="*/ 51687 w 190310"/>
                <a:gd name="connsiteY16" fmla="*/ 139144 h 162248"/>
                <a:gd name="connsiteX17" fmla="*/ 77753 w 190310"/>
                <a:gd name="connsiteY17" fmla="*/ 148179 h 162248"/>
                <a:gd name="connsiteX18" fmla="*/ 74791 w 190310"/>
                <a:gd name="connsiteY18" fmla="*/ 162248 h 162248"/>
                <a:gd name="connsiteX19" fmla="*/ 109151 w 190310"/>
                <a:gd name="connsiteY19" fmla="*/ 93233 h 162248"/>
                <a:gd name="connsiteX20" fmla="*/ 87380 w 190310"/>
                <a:gd name="connsiteY20" fmla="*/ 34289 h 162248"/>
                <a:gd name="connsiteX21" fmla="*/ 66646 w 190310"/>
                <a:gd name="connsiteY21" fmla="*/ 92344 h 162248"/>
                <a:gd name="connsiteX22" fmla="*/ 109299 w 190310"/>
                <a:gd name="connsiteY22" fmla="*/ 93381 h 16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0310" h="162248">
                  <a:moveTo>
                    <a:pt x="74939" y="162248"/>
                  </a:moveTo>
                  <a:lnTo>
                    <a:pt x="2962" y="162248"/>
                  </a:lnTo>
                  <a:lnTo>
                    <a:pt x="0" y="148179"/>
                  </a:lnTo>
                  <a:lnTo>
                    <a:pt x="18957" y="139144"/>
                  </a:lnTo>
                  <a:cubicBezTo>
                    <a:pt x="32582" y="111301"/>
                    <a:pt x="49762" y="68204"/>
                    <a:pt x="65905" y="26291"/>
                  </a:cubicBezTo>
                  <a:lnTo>
                    <a:pt x="73458" y="4076"/>
                  </a:lnTo>
                  <a:cubicBezTo>
                    <a:pt x="79530" y="2447"/>
                    <a:pt x="103227" y="-515"/>
                    <a:pt x="115815" y="77"/>
                  </a:cubicBezTo>
                  <a:cubicBezTo>
                    <a:pt x="117592" y="7334"/>
                    <a:pt x="120258" y="16961"/>
                    <a:pt x="123961" y="26291"/>
                  </a:cubicBezTo>
                  <a:cubicBezTo>
                    <a:pt x="140844" y="68648"/>
                    <a:pt x="159505" y="119003"/>
                    <a:pt x="169132" y="140181"/>
                  </a:cubicBezTo>
                  <a:lnTo>
                    <a:pt x="190310" y="148179"/>
                  </a:lnTo>
                  <a:lnTo>
                    <a:pt x="187348" y="162248"/>
                  </a:lnTo>
                  <a:lnTo>
                    <a:pt x="108558" y="162248"/>
                  </a:lnTo>
                  <a:lnTo>
                    <a:pt x="105596" y="148179"/>
                  </a:lnTo>
                  <a:lnTo>
                    <a:pt x="125590" y="141218"/>
                  </a:lnTo>
                  <a:cubicBezTo>
                    <a:pt x="122776" y="133220"/>
                    <a:pt x="119666" y="123594"/>
                    <a:pt x="115963" y="113227"/>
                  </a:cubicBezTo>
                  <a:lnTo>
                    <a:pt x="59092" y="114560"/>
                  </a:lnTo>
                  <a:cubicBezTo>
                    <a:pt x="56575" y="123149"/>
                    <a:pt x="53909" y="131591"/>
                    <a:pt x="51687" y="139144"/>
                  </a:cubicBezTo>
                  <a:lnTo>
                    <a:pt x="77753" y="148179"/>
                  </a:lnTo>
                  <a:lnTo>
                    <a:pt x="74791" y="162248"/>
                  </a:lnTo>
                  <a:close/>
                  <a:moveTo>
                    <a:pt x="109151" y="93233"/>
                  </a:moveTo>
                  <a:cubicBezTo>
                    <a:pt x="102486" y="74424"/>
                    <a:pt x="95081" y="53838"/>
                    <a:pt x="87380" y="34289"/>
                  </a:cubicBezTo>
                  <a:cubicBezTo>
                    <a:pt x="80419" y="52061"/>
                    <a:pt x="73162" y="72499"/>
                    <a:pt x="66646" y="92344"/>
                  </a:cubicBezTo>
                  <a:lnTo>
                    <a:pt x="109299" y="93381"/>
                  </a:lnTo>
                  <a:close/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79CC204B-AABB-8E1E-523D-7E75DB450F42}"/>
                </a:ext>
              </a:extLst>
            </p:cNvPr>
            <p:cNvSpPr/>
            <p:nvPr/>
          </p:nvSpPr>
          <p:spPr>
            <a:xfrm>
              <a:off x="4754450" y="4520298"/>
              <a:ext cx="173278" cy="163355"/>
            </a:xfrm>
            <a:custGeom>
              <a:avLst/>
              <a:gdLst>
                <a:gd name="connsiteX0" fmla="*/ 20142 w 173278"/>
                <a:gd name="connsiteY0" fmla="*/ 140400 h 163355"/>
                <a:gd name="connsiteX1" fmla="*/ 22215 w 173278"/>
                <a:gd name="connsiteY1" fmla="*/ 101449 h 163355"/>
                <a:gd name="connsiteX2" fmla="*/ 22215 w 173278"/>
                <a:gd name="connsiteY2" fmla="*/ 61462 h 163355"/>
                <a:gd name="connsiteX3" fmla="*/ 18809 w 173278"/>
                <a:gd name="connsiteY3" fmla="*/ 25177 h 163355"/>
                <a:gd name="connsiteX4" fmla="*/ 148 w 173278"/>
                <a:gd name="connsiteY4" fmla="*/ 15403 h 163355"/>
                <a:gd name="connsiteX5" fmla="*/ 3110 w 173278"/>
                <a:gd name="connsiteY5" fmla="*/ 1333 h 163355"/>
                <a:gd name="connsiteX6" fmla="*/ 38951 w 173278"/>
                <a:gd name="connsiteY6" fmla="*/ 1333 h 163355"/>
                <a:gd name="connsiteX7" fmla="*/ 84714 w 173278"/>
                <a:gd name="connsiteY7" fmla="*/ 0 h 163355"/>
                <a:gd name="connsiteX8" fmla="*/ 173279 w 173278"/>
                <a:gd name="connsiteY8" fmla="*/ 79975 h 163355"/>
                <a:gd name="connsiteX9" fmla="*/ 91675 w 173278"/>
                <a:gd name="connsiteY9" fmla="*/ 163356 h 163355"/>
                <a:gd name="connsiteX10" fmla="*/ 40432 w 173278"/>
                <a:gd name="connsiteY10" fmla="*/ 161282 h 163355"/>
                <a:gd name="connsiteX11" fmla="*/ 2962 w 173278"/>
                <a:gd name="connsiteY11" fmla="*/ 161282 h 163355"/>
                <a:gd name="connsiteX12" fmla="*/ 0 w 173278"/>
                <a:gd name="connsiteY12" fmla="*/ 147213 h 163355"/>
                <a:gd name="connsiteX13" fmla="*/ 19994 w 173278"/>
                <a:gd name="connsiteY13" fmla="*/ 140252 h 163355"/>
                <a:gd name="connsiteX14" fmla="*/ 66942 w 173278"/>
                <a:gd name="connsiteY14" fmla="*/ 139215 h 163355"/>
                <a:gd name="connsiteX15" fmla="*/ 104115 w 173278"/>
                <a:gd name="connsiteY15" fmla="*/ 140400 h 163355"/>
                <a:gd name="connsiteX16" fmla="*/ 131070 w 173278"/>
                <a:gd name="connsiteY16" fmla="*/ 79975 h 163355"/>
                <a:gd name="connsiteX17" fmla="*/ 112853 w 173278"/>
                <a:gd name="connsiteY17" fmla="*/ 28435 h 163355"/>
                <a:gd name="connsiteX18" fmla="*/ 82493 w 173278"/>
                <a:gd name="connsiteY18" fmla="*/ 21475 h 163355"/>
                <a:gd name="connsiteX19" fmla="*/ 64128 w 173278"/>
                <a:gd name="connsiteY19" fmla="*/ 22660 h 163355"/>
                <a:gd name="connsiteX20" fmla="*/ 62055 w 173278"/>
                <a:gd name="connsiteY20" fmla="*/ 61462 h 163355"/>
                <a:gd name="connsiteX21" fmla="*/ 62055 w 173278"/>
                <a:gd name="connsiteY21" fmla="*/ 101449 h 163355"/>
                <a:gd name="connsiteX22" fmla="*/ 65461 w 173278"/>
                <a:gd name="connsiteY22" fmla="*/ 137734 h 163355"/>
                <a:gd name="connsiteX23" fmla="*/ 66794 w 173278"/>
                <a:gd name="connsiteY23" fmla="*/ 139363 h 16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278" h="163355">
                  <a:moveTo>
                    <a:pt x="20142" y="140400"/>
                  </a:moveTo>
                  <a:cubicBezTo>
                    <a:pt x="21179" y="134328"/>
                    <a:pt x="22215" y="118777"/>
                    <a:pt x="22215" y="101449"/>
                  </a:cubicBezTo>
                  <a:lnTo>
                    <a:pt x="22215" y="61462"/>
                  </a:lnTo>
                  <a:cubicBezTo>
                    <a:pt x="22215" y="49022"/>
                    <a:pt x="21623" y="29028"/>
                    <a:pt x="18809" y="25177"/>
                  </a:cubicBezTo>
                  <a:cubicBezTo>
                    <a:pt x="16588" y="21771"/>
                    <a:pt x="7257" y="17624"/>
                    <a:pt x="148" y="15403"/>
                  </a:cubicBezTo>
                  <a:lnTo>
                    <a:pt x="3110" y="1333"/>
                  </a:lnTo>
                  <a:lnTo>
                    <a:pt x="38951" y="1333"/>
                  </a:lnTo>
                  <a:cubicBezTo>
                    <a:pt x="47393" y="1333"/>
                    <a:pt x="73014" y="0"/>
                    <a:pt x="84714" y="0"/>
                  </a:cubicBezTo>
                  <a:cubicBezTo>
                    <a:pt x="150915" y="0"/>
                    <a:pt x="173279" y="36729"/>
                    <a:pt x="173279" y="79975"/>
                  </a:cubicBezTo>
                  <a:cubicBezTo>
                    <a:pt x="173279" y="135809"/>
                    <a:pt x="134920" y="163356"/>
                    <a:pt x="91675" y="163356"/>
                  </a:cubicBezTo>
                  <a:cubicBezTo>
                    <a:pt x="77013" y="163356"/>
                    <a:pt x="55242" y="161282"/>
                    <a:pt x="40432" y="161282"/>
                  </a:cubicBezTo>
                  <a:lnTo>
                    <a:pt x="2962" y="161282"/>
                  </a:lnTo>
                  <a:lnTo>
                    <a:pt x="0" y="147213"/>
                  </a:lnTo>
                  <a:lnTo>
                    <a:pt x="19994" y="140252"/>
                  </a:lnTo>
                  <a:close/>
                  <a:moveTo>
                    <a:pt x="66942" y="139215"/>
                  </a:moveTo>
                  <a:cubicBezTo>
                    <a:pt x="71533" y="142622"/>
                    <a:pt x="89750" y="145880"/>
                    <a:pt x="104115" y="140400"/>
                  </a:cubicBezTo>
                  <a:cubicBezTo>
                    <a:pt x="121295" y="131070"/>
                    <a:pt x="131070" y="110039"/>
                    <a:pt x="131070" y="79975"/>
                  </a:cubicBezTo>
                  <a:cubicBezTo>
                    <a:pt x="131070" y="55242"/>
                    <a:pt x="122036" y="35841"/>
                    <a:pt x="112853" y="28435"/>
                  </a:cubicBezTo>
                  <a:cubicBezTo>
                    <a:pt x="105300" y="23548"/>
                    <a:pt x="94044" y="21475"/>
                    <a:pt x="82493" y="21475"/>
                  </a:cubicBezTo>
                  <a:cubicBezTo>
                    <a:pt x="75828" y="21475"/>
                    <a:pt x="69163" y="21919"/>
                    <a:pt x="64128" y="22660"/>
                  </a:cubicBezTo>
                  <a:cubicBezTo>
                    <a:pt x="63091" y="28880"/>
                    <a:pt x="62055" y="44282"/>
                    <a:pt x="62055" y="61462"/>
                  </a:cubicBezTo>
                  <a:lnTo>
                    <a:pt x="62055" y="101449"/>
                  </a:lnTo>
                  <a:cubicBezTo>
                    <a:pt x="62055" y="113890"/>
                    <a:pt x="62647" y="133884"/>
                    <a:pt x="65461" y="137734"/>
                  </a:cubicBezTo>
                  <a:cubicBezTo>
                    <a:pt x="65905" y="138179"/>
                    <a:pt x="66201" y="138771"/>
                    <a:pt x="66794" y="139363"/>
                  </a:cubicBezTo>
                </a:path>
              </a:pathLst>
            </a:custGeom>
            <a:solidFill>
              <a:srgbClr val="9F234A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F20DD821-64D3-96E2-1DE9-3E6E928B7EEB}"/>
                </a:ext>
              </a:extLst>
            </p:cNvPr>
            <p:cNvSpPr/>
            <p:nvPr/>
          </p:nvSpPr>
          <p:spPr>
            <a:xfrm>
              <a:off x="3319199" y="4739340"/>
              <a:ext cx="52576" cy="67682"/>
            </a:xfrm>
            <a:custGeom>
              <a:avLst/>
              <a:gdLst>
                <a:gd name="connsiteX0" fmla="*/ 148 w 52576"/>
                <a:gd name="connsiteY0" fmla="*/ 59833 h 67682"/>
                <a:gd name="connsiteX1" fmla="*/ 4295 w 52576"/>
                <a:gd name="connsiteY1" fmla="*/ 50354 h 67682"/>
                <a:gd name="connsiteX2" fmla="*/ 26066 w 52576"/>
                <a:gd name="connsiteY2" fmla="*/ 57611 h 67682"/>
                <a:gd name="connsiteX3" fmla="*/ 40728 w 52576"/>
                <a:gd name="connsiteY3" fmla="*/ 49022 h 67682"/>
                <a:gd name="connsiteX4" fmla="*/ 1481 w 52576"/>
                <a:gd name="connsiteY4" fmla="*/ 19697 h 67682"/>
                <a:gd name="connsiteX5" fmla="*/ 27991 w 52576"/>
                <a:gd name="connsiteY5" fmla="*/ 0 h 67682"/>
                <a:gd name="connsiteX6" fmla="*/ 49910 w 52576"/>
                <a:gd name="connsiteY6" fmla="*/ 5776 h 67682"/>
                <a:gd name="connsiteX7" fmla="*/ 46060 w 52576"/>
                <a:gd name="connsiteY7" fmla="*/ 15254 h 67682"/>
                <a:gd name="connsiteX8" fmla="*/ 27843 w 52576"/>
                <a:gd name="connsiteY8" fmla="*/ 10071 h 67682"/>
                <a:gd name="connsiteX9" fmla="*/ 13477 w 52576"/>
                <a:gd name="connsiteY9" fmla="*/ 18957 h 67682"/>
                <a:gd name="connsiteX10" fmla="*/ 52576 w 52576"/>
                <a:gd name="connsiteY10" fmla="*/ 48133 h 67682"/>
                <a:gd name="connsiteX11" fmla="*/ 25918 w 52576"/>
                <a:gd name="connsiteY11" fmla="*/ 67682 h 67682"/>
                <a:gd name="connsiteX12" fmla="*/ 0 w 52576"/>
                <a:gd name="connsiteY12" fmla="*/ 59833 h 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576" h="67682">
                  <a:moveTo>
                    <a:pt x="148" y="59833"/>
                  </a:moveTo>
                  <a:lnTo>
                    <a:pt x="4295" y="50354"/>
                  </a:lnTo>
                  <a:cubicBezTo>
                    <a:pt x="9627" y="54649"/>
                    <a:pt x="17920" y="57611"/>
                    <a:pt x="26066" y="57611"/>
                  </a:cubicBezTo>
                  <a:cubicBezTo>
                    <a:pt x="36285" y="57611"/>
                    <a:pt x="40728" y="53909"/>
                    <a:pt x="40728" y="49022"/>
                  </a:cubicBezTo>
                  <a:cubicBezTo>
                    <a:pt x="40728" y="34804"/>
                    <a:pt x="1481" y="44134"/>
                    <a:pt x="1481" y="19697"/>
                  </a:cubicBezTo>
                  <a:cubicBezTo>
                    <a:pt x="1481" y="9034"/>
                    <a:pt x="9923" y="0"/>
                    <a:pt x="27991" y="0"/>
                  </a:cubicBezTo>
                  <a:cubicBezTo>
                    <a:pt x="35841" y="0"/>
                    <a:pt x="44134" y="2073"/>
                    <a:pt x="49910" y="5776"/>
                  </a:cubicBezTo>
                  <a:lnTo>
                    <a:pt x="46060" y="15254"/>
                  </a:lnTo>
                  <a:cubicBezTo>
                    <a:pt x="40136" y="11848"/>
                    <a:pt x="33619" y="10071"/>
                    <a:pt x="27843" y="10071"/>
                  </a:cubicBezTo>
                  <a:cubicBezTo>
                    <a:pt x="17624" y="10071"/>
                    <a:pt x="13477" y="14070"/>
                    <a:pt x="13477" y="18957"/>
                  </a:cubicBezTo>
                  <a:cubicBezTo>
                    <a:pt x="13477" y="33027"/>
                    <a:pt x="52576" y="23844"/>
                    <a:pt x="52576" y="48133"/>
                  </a:cubicBezTo>
                  <a:cubicBezTo>
                    <a:pt x="52576" y="58648"/>
                    <a:pt x="43986" y="67682"/>
                    <a:pt x="25918" y="67682"/>
                  </a:cubicBezTo>
                  <a:cubicBezTo>
                    <a:pt x="15699" y="67682"/>
                    <a:pt x="5332" y="64424"/>
                    <a:pt x="0" y="59833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6E7D5BBA-36BE-D0A0-6B0C-04A4A0E70373}"/>
                </a:ext>
              </a:extLst>
            </p:cNvPr>
            <p:cNvSpPr/>
            <p:nvPr/>
          </p:nvSpPr>
          <p:spPr>
            <a:xfrm>
              <a:off x="3394879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6EE9B55D-5DC6-A7AF-A172-686ED52F5FE8}"/>
                </a:ext>
              </a:extLst>
            </p:cNvPr>
            <p:cNvSpPr/>
            <p:nvPr/>
          </p:nvSpPr>
          <p:spPr>
            <a:xfrm>
              <a:off x="3463746" y="4739340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0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874" y="13181"/>
                    <a:pt x="42949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1D97BD96-B09A-00E1-6BB9-272B137CDCFB}"/>
                </a:ext>
              </a:extLst>
            </p:cNvPr>
            <p:cNvSpPr/>
            <p:nvPr/>
          </p:nvSpPr>
          <p:spPr>
            <a:xfrm>
              <a:off x="3547572" y="4740229"/>
              <a:ext cx="56426" cy="65905"/>
            </a:xfrm>
            <a:custGeom>
              <a:avLst/>
              <a:gdLst>
                <a:gd name="connsiteX0" fmla="*/ 43246 w 56426"/>
                <a:gd name="connsiteY0" fmla="*/ 65905 h 65905"/>
                <a:gd name="connsiteX1" fmla="*/ 29768 w 56426"/>
                <a:gd name="connsiteY1" fmla="*/ 46652 h 65905"/>
                <a:gd name="connsiteX2" fmla="*/ 27251 w 56426"/>
                <a:gd name="connsiteY2" fmla="*/ 46652 h 65905"/>
                <a:gd name="connsiteX3" fmla="*/ 12292 w 56426"/>
                <a:gd name="connsiteY3" fmla="*/ 46652 h 65905"/>
                <a:gd name="connsiteX4" fmla="*/ 12292 w 56426"/>
                <a:gd name="connsiteY4" fmla="*/ 65905 h 65905"/>
                <a:gd name="connsiteX5" fmla="*/ 0 w 56426"/>
                <a:gd name="connsiteY5" fmla="*/ 65905 h 65905"/>
                <a:gd name="connsiteX6" fmla="*/ 0 w 56426"/>
                <a:gd name="connsiteY6" fmla="*/ 0 h 65905"/>
                <a:gd name="connsiteX7" fmla="*/ 27103 w 56426"/>
                <a:gd name="connsiteY7" fmla="*/ 0 h 65905"/>
                <a:gd name="connsiteX8" fmla="*/ 55242 w 56426"/>
                <a:gd name="connsiteY8" fmla="*/ 23400 h 65905"/>
                <a:gd name="connsiteX9" fmla="*/ 41172 w 56426"/>
                <a:gd name="connsiteY9" fmla="*/ 44282 h 65905"/>
                <a:gd name="connsiteX10" fmla="*/ 56427 w 56426"/>
                <a:gd name="connsiteY10" fmla="*/ 65905 h 65905"/>
                <a:gd name="connsiteX11" fmla="*/ 43246 w 56426"/>
                <a:gd name="connsiteY11" fmla="*/ 65905 h 65905"/>
                <a:gd name="connsiteX12" fmla="*/ 26658 w 56426"/>
                <a:gd name="connsiteY12" fmla="*/ 10367 h 65905"/>
                <a:gd name="connsiteX13" fmla="*/ 12292 w 56426"/>
                <a:gd name="connsiteY13" fmla="*/ 10367 h 65905"/>
                <a:gd name="connsiteX14" fmla="*/ 12292 w 56426"/>
                <a:gd name="connsiteY14" fmla="*/ 36581 h 65905"/>
                <a:gd name="connsiteX15" fmla="*/ 26658 w 56426"/>
                <a:gd name="connsiteY15" fmla="*/ 36581 h 65905"/>
                <a:gd name="connsiteX16" fmla="*/ 42949 w 56426"/>
                <a:gd name="connsiteY16" fmla="*/ 23400 h 65905"/>
                <a:gd name="connsiteX17" fmla="*/ 26658 w 56426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426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427" y="65905"/>
                  </a:lnTo>
                  <a:lnTo>
                    <a:pt x="43246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470" y="36581"/>
                    <a:pt x="42949" y="31694"/>
                    <a:pt x="42949" y="23400"/>
                  </a:cubicBezTo>
                  <a:cubicBezTo>
                    <a:pt x="42949" y="15106"/>
                    <a:pt x="37322" y="10367"/>
                    <a:pt x="26658" y="10367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2E757E39-3F95-6BEA-DFF6-44F3E59F371F}"/>
                </a:ext>
              </a:extLst>
            </p:cNvPr>
            <p:cNvSpPr/>
            <p:nvPr/>
          </p:nvSpPr>
          <p:spPr>
            <a:xfrm>
              <a:off x="3627250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BED1385D-7685-D69B-FA6C-A586E7AD08E7}"/>
                </a:ext>
              </a:extLst>
            </p:cNvPr>
            <p:cNvSpPr/>
            <p:nvPr/>
          </p:nvSpPr>
          <p:spPr>
            <a:xfrm>
              <a:off x="3692711" y="4740229"/>
              <a:ext cx="55982" cy="65905"/>
            </a:xfrm>
            <a:custGeom>
              <a:avLst/>
              <a:gdLst>
                <a:gd name="connsiteX0" fmla="*/ 21771 w 55982"/>
                <a:gd name="connsiteY0" fmla="*/ 10367 h 65905"/>
                <a:gd name="connsiteX1" fmla="*/ 0 w 55982"/>
                <a:gd name="connsiteY1" fmla="*/ 10367 h 65905"/>
                <a:gd name="connsiteX2" fmla="*/ 0 w 55982"/>
                <a:gd name="connsiteY2" fmla="*/ 0 h 65905"/>
                <a:gd name="connsiteX3" fmla="*/ 55982 w 55982"/>
                <a:gd name="connsiteY3" fmla="*/ 0 h 65905"/>
                <a:gd name="connsiteX4" fmla="*/ 55982 w 55982"/>
                <a:gd name="connsiteY4" fmla="*/ 10367 h 65905"/>
                <a:gd name="connsiteX5" fmla="*/ 34063 w 55982"/>
                <a:gd name="connsiteY5" fmla="*/ 10367 h 65905"/>
                <a:gd name="connsiteX6" fmla="*/ 34063 w 55982"/>
                <a:gd name="connsiteY6" fmla="*/ 65905 h 65905"/>
                <a:gd name="connsiteX7" fmla="*/ 21771 w 55982"/>
                <a:gd name="connsiteY7" fmla="*/ 65905 h 65905"/>
                <a:gd name="connsiteX8" fmla="*/ 21771 w 55982"/>
                <a:gd name="connsiteY8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82" h="65905">
                  <a:moveTo>
                    <a:pt x="21771" y="10367"/>
                  </a:moveTo>
                  <a:lnTo>
                    <a:pt x="0" y="10367"/>
                  </a:lnTo>
                  <a:lnTo>
                    <a:pt x="0" y="0"/>
                  </a:lnTo>
                  <a:lnTo>
                    <a:pt x="55982" y="0"/>
                  </a:lnTo>
                  <a:lnTo>
                    <a:pt x="55982" y="10367"/>
                  </a:lnTo>
                  <a:lnTo>
                    <a:pt x="34063" y="10367"/>
                  </a:lnTo>
                  <a:lnTo>
                    <a:pt x="34063" y="65905"/>
                  </a:lnTo>
                  <a:lnTo>
                    <a:pt x="21771" y="65905"/>
                  </a:lnTo>
                  <a:lnTo>
                    <a:pt x="21771" y="10367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A6B7DED7-CF75-CC06-16F5-FCCFF3542F25}"/>
                </a:ext>
              </a:extLst>
            </p:cNvPr>
            <p:cNvSpPr/>
            <p:nvPr/>
          </p:nvSpPr>
          <p:spPr>
            <a:xfrm>
              <a:off x="3755950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7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7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3CB30CEB-2DEF-9CA3-FCFC-57709F247E58}"/>
                </a:ext>
              </a:extLst>
            </p:cNvPr>
            <p:cNvSpPr/>
            <p:nvPr/>
          </p:nvSpPr>
          <p:spPr>
            <a:xfrm>
              <a:off x="3846589" y="4740229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3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9 w 56278"/>
                <a:gd name="connsiteY10" fmla="*/ 65905 h 65905"/>
                <a:gd name="connsiteX11" fmla="*/ 43098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581 h 65905"/>
                <a:gd name="connsiteX15" fmla="*/ 26658 w 56278"/>
                <a:gd name="connsiteY15" fmla="*/ 36581 h 65905"/>
                <a:gd name="connsiteX16" fmla="*/ 42949 w 56278"/>
                <a:gd name="connsiteY16" fmla="*/ 23400 h 65905"/>
                <a:gd name="connsiteX17" fmla="*/ 26658 w 56278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9" y="65905"/>
                  </a:lnTo>
                  <a:lnTo>
                    <a:pt x="43098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322" y="36581"/>
                    <a:pt x="42949" y="31694"/>
                    <a:pt x="42949" y="23400"/>
                  </a:cubicBezTo>
                  <a:cubicBezTo>
                    <a:pt x="42949" y="15106"/>
                    <a:pt x="37322" y="10367"/>
                    <a:pt x="26658" y="10367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5AA77F9D-6C4A-5468-01DB-4FBAE9ACEF3A}"/>
                </a:ext>
              </a:extLst>
            </p:cNvPr>
            <p:cNvSpPr/>
            <p:nvPr/>
          </p:nvSpPr>
          <p:spPr>
            <a:xfrm>
              <a:off x="3924194" y="4722012"/>
              <a:ext cx="26658" cy="84121"/>
            </a:xfrm>
            <a:custGeom>
              <a:avLst/>
              <a:gdLst>
                <a:gd name="connsiteX0" fmla="*/ 12885 w 26658"/>
                <a:gd name="connsiteY0" fmla="*/ 0 h 84121"/>
                <a:gd name="connsiteX1" fmla="*/ 26658 w 26658"/>
                <a:gd name="connsiteY1" fmla="*/ 0 h 84121"/>
                <a:gd name="connsiteX2" fmla="*/ 10219 w 26658"/>
                <a:gd name="connsiteY2" fmla="*/ 12885 h 84121"/>
                <a:gd name="connsiteX3" fmla="*/ 0 w 26658"/>
                <a:gd name="connsiteY3" fmla="*/ 12885 h 84121"/>
                <a:gd name="connsiteX4" fmla="*/ 12737 w 26658"/>
                <a:gd name="connsiteY4" fmla="*/ 0 h 84121"/>
                <a:gd name="connsiteX5" fmla="*/ 2073 w 26658"/>
                <a:gd name="connsiteY5" fmla="*/ 18216 h 84121"/>
                <a:gd name="connsiteX6" fmla="*/ 14366 w 26658"/>
                <a:gd name="connsiteY6" fmla="*/ 18216 h 84121"/>
                <a:gd name="connsiteX7" fmla="*/ 14366 w 26658"/>
                <a:gd name="connsiteY7" fmla="*/ 84122 h 84121"/>
                <a:gd name="connsiteX8" fmla="*/ 2073 w 26658"/>
                <a:gd name="connsiteY8" fmla="*/ 84122 h 84121"/>
                <a:gd name="connsiteX9" fmla="*/ 2073 w 26658"/>
                <a:gd name="connsiteY9" fmla="*/ 18216 h 8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58" h="84121">
                  <a:moveTo>
                    <a:pt x="12885" y="0"/>
                  </a:moveTo>
                  <a:lnTo>
                    <a:pt x="26658" y="0"/>
                  </a:lnTo>
                  <a:lnTo>
                    <a:pt x="10219" y="12885"/>
                  </a:lnTo>
                  <a:lnTo>
                    <a:pt x="0" y="12885"/>
                  </a:lnTo>
                  <a:lnTo>
                    <a:pt x="12737" y="0"/>
                  </a:lnTo>
                  <a:close/>
                  <a:moveTo>
                    <a:pt x="2073" y="18216"/>
                  </a:moveTo>
                  <a:lnTo>
                    <a:pt x="14366" y="18216"/>
                  </a:lnTo>
                  <a:lnTo>
                    <a:pt x="14366" y="84122"/>
                  </a:lnTo>
                  <a:lnTo>
                    <a:pt x="2073" y="84122"/>
                  </a:lnTo>
                  <a:lnTo>
                    <a:pt x="2073" y="1821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8334446A-BB9A-AA7C-3D22-76987857773B}"/>
                </a:ext>
              </a:extLst>
            </p:cNvPr>
            <p:cNvSpPr/>
            <p:nvPr/>
          </p:nvSpPr>
          <p:spPr>
            <a:xfrm>
              <a:off x="3957665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4E477773-BC18-3C55-FFB5-E8195579B962}"/>
                </a:ext>
              </a:extLst>
            </p:cNvPr>
            <p:cNvSpPr/>
            <p:nvPr/>
          </p:nvSpPr>
          <p:spPr>
            <a:xfrm>
              <a:off x="4085032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4" name="Forma libre: forma 63">
              <a:extLst>
                <a:ext uri="{FF2B5EF4-FFF2-40B4-BE49-F238E27FC236}">
                  <a16:creationId xmlns:a16="http://schemas.microsoft.com/office/drawing/2014/main" id="{5DACC07E-D271-70FB-1854-4BABA4AA643C}"/>
                </a:ext>
              </a:extLst>
            </p:cNvPr>
            <p:cNvSpPr/>
            <p:nvPr/>
          </p:nvSpPr>
          <p:spPr>
            <a:xfrm>
              <a:off x="4173596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5" name="Forma libre: forma 64">
              <a:extLst>
                <a:ext uri="{FF2B5EF4-FFF2-40B4-BE49-F238E27FC236}">
                  <a16:creationId xmlns:a16="http://schemas.microsoft.com/office/drawing/2014/main" id="{800E54CA-FEB5-34C2-6F88-6E2E0C457F49}"/>
                </a:ext>
              </a:extLst>
            </p:cNvPr>
            <p:cNvSpPr/>
            <p:nvPr/>
          </p:nvSpPr>
          <p:spPr>
            <a:xfrm>
              <a:off x="4278600" y="4739340"/>
              <a:ext cx="52576" cy="67682"/>
            </a:xfrm>
            <a:custGeom>
              <a:avLst/>
              <a:gdLst>
                <a:gd name="connsiteX0" fmla="*/ 0 w 52576"/>
                <a:gd name="connsiteY0" fmla="*/ 59833 h 67682"/>
                <a:gd name="connsiteX1" fmla="*/ 4295 w 52576"/>
                <a:gd name="connsiteY1" fmla="*/ 50354 h 67682"/>
                <a:gd name="connsiteX2" fmla="*/ 26066 w 52576"/>
                <a:gd name="connsiteY2" fmla="*/ 57611 h 67682"/>
                <a:gd name="connsiteX3" fmla="*/ 40728 w 52576"/>
                <a:gd name="connsiteY3" fmla="*/ 49022 h 67682"/>
                <a:gd name="connsiteX4" fmla="*/ 1481 w 52576"/>
                <a:gd name="connsiteY4" fmla="*/ 19697 h 67682"/>
                <a:gd name="connsiteX5" fmla="*/ 27991 w 52576"/>
                <a:gd name="connsiteY5" fmla="*/ 0 h 67682"/>
                <a:gd name="connsiteX6" fmla="*/ 49910 w 52576"/>
                <a:gd name="connsiteY6" fmla="*/ 5776 h 67682"/>
                <a:gd name="connsiteX7" fmla="*/ 46060 w 52576"/>
                <a:gd name="connsiteY7" fmla="*/ 15254 h 67682"/>
                <a:gd name="connsiteX8" fmla="*/ 27843 w 52576"/>
                <a:gd name="connsiteY8" fmla="*/ 10071 h 67682"/>
                <a:gd name="connsiteX9" fmla="*/ 13477 w 52576"/>
                <a:gd name="connsiteY9" fmla="*/ 18957 h 67682"/>
                <a:gd name="connsiteX10" fmla="*/ 52576 w 52576"/>
                <a:gd name="connsiteY10" fmla="*/ 48133 h 67682"/>
                <a:gd name="connsiteX11" fmla="*/ 25918 w 52576"/>
                <a:gd name="connsiteY11" fmla="*/ 67682 h 67682"/>
                <a:gd name="connsiteX12" fmla="*/ 0 w 52576"/>
                <a:gd name="connsiteY12" fmla="*/ 59833 h 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576" h="67682">
                  <a:moveTo>
                    <a:pt x="0" y="59833"/>
                  </a:moveTo>
                  <a:lnTo>
                    <a:pt x="4295" y="50354"/>
                  </a:lnTo>
                  <a:cubicBezTo>
                    <a:pt x="9627" y="54649"/>
                    <a:pt x="17920" y="57611"/>
                    <a:pt x="26066" y="57611"/>
                  </a:cubicBezTo>
                  <a:cubicBezTo>
                    <a:pt x="36285" y="57611"/>
                    <a:pt x="40728" y="53909"/>
                    <a:pt x="40728" y="49022"/>
                  </a:cubicBezTo>
                  <a:cubicBezTo>
                    <a:pt x="40728" y="34804"/>
                    <a:pt x="1481" y="44134"/>
                    <a:pt x="1481" y="19697"/>
                  </a:cubicBezTo>
                  <a:cubicBezTo>
                    <a:pt x="1481" y="9034"/>
                    <a:pt x="9923" y="0"/>
                    <a:pt x="27991" y="0"/>
                  </a:cubicBezTo>
                  <a:cubicBezTo>
                    <a:pt x="35841" y="0"/>
                    <a:pt x="44134" y="2073"/>
                    <a:pt x="49910" y="5776"/>
                  </a:cubicBezTo>
                  <a:lnTo>
                    <a:pt x="46060" y="15254"/>
                  </a:lnTo>
                  <a:cubicBezTo>
                    <a:pt x="40135" y="11848"/>
                    <a:pt x="33619" y="10071"/>
                    <a:pt x="27843" y="10071"/>
                  </a:cubicBezTo>
                  <a:cubicBezTo>
                    <a:pt x="17624" y="10071"/>
                    <a:pt x="13477" y="14070"/>
                    <a:pt x="13477" y="18957"/>
                  </a:cubicBezTo>
                  <a:cubicBezTo>
                    <a:pt x="13477" y="33027"/>
                    <a:pt x="52576" y="23844"/>
                    <a:pt x="52576" y="48133"/>
                  </a:cubicBezTo>
                  <a:cubicBezTo>
                    <a:pt x="52576" y="58648"/>
                    <a:pt x="43986" y="67682"/>
                    <a:pt x="25918" y="67682"/>
                  </a:cubicBezTo>
                  <a:cubicBezTo>
                    <a:pt x="15699" y="67682"/>
                    <a:pt x="5332" y="64424"/>
                    <a:pt x="0" y="59833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6" name="Forma libre: forma 65">
              <a:extLst>
                <a:ext uri="{FF2B5EF4-FFF2-40B4-BE49-F238E27FC236}">
                  <a16:creationId xmlns:a16="http://schemas.microsoft.com/office/drawing/2014/main" id="{2299C129-2AF0-E606-E621-E1BA45821D0C}"/>
                </a:ext>
              </a:extLst>
            </p:cNvPr>
            <p:cNvSpPr/>
            <p:nvPr/>
          </p:nvSpPr>
          <p:spPr>
            <a:xfrm>
              <a:off x="4354132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7" name="Forma libre: forma 66">
              <a:extLst>
                <a:ext uri="{FF2B5EF4-FFF2-40B4-BE49-F238E27FC236}">
                  <a16:creationId xmlns:a16="http://schemas.microsoft.com/office/drawing/2014/main" id="{F24FF34B-39B6-4460-C43F-B560E1895D04}"/>
                </a:ext>
              </a:extLst>
            </p:cNvPr>
            <p:cNvSpPr/>
            <p:nvPr/>
          </p:nvSpPr>
          <p:spPr>
            <a:xfrm>
              <a:off x="4422999" y="4739340"/>
              <a:ext cx="62202" cy="67830"/>
            </a:xfrm>
            <a:custGeom>
              <a:avLst/>
              <a:gdLst>
                <a:gd name="connsiteX0" fmla="*/ 49762 w 62202"/>
                <a:gd name="connsiteY0" fmla="*/ 33175 h 67830"/>
                <a:gd name="connsiteX1" fmla="*/ 61314 w 62202"/>
                <a:gd name="connsiteY1" fmla="*/ 33175 h 67830"/>
                <a:gd name="connsiteX2" fmla="*/ 61314 w 62202"/>
                <a:gd name="connsiteY2" fmla="*/ 59389 h 67830"/>
                <a:gd name="connsiteX3" fmla="*/ 35544 w 62202"/>
                <a:gd name="connsiteY3" fmla="*/ 67830 h 67830"/>
                <a:gd name="connsiteX4" fmla="*/ 0 w 62202"/>
                <a:gd name="connsiteY4" fmla="*/ 33915 h 67830"/>
                <a:gd name="connsiteX5" fmla="*/ 35692 w 62202"/>
                <a:gd name="connsiteY5" fmla="*/ 0 h 67830"/>
                <a:gd name="connsiteX6" fmla="*/ 62203 w 62202"/>
                <a:gd name="connsiteY6" fmla="*/ 10811 h 67830"/>
                <a:gd name="connsiteX7" fmla="*/ 54501 w 62202"/>
                <a:gd name="connsiteY7" fmla="*/ 18365 h 67830"/>
                <a:gd name="connsiteX8" fmla="*/ 36285 w 62202"/>
                <a:gd name="connsiteY8" fmla="*/ 10811 h 67830"/>
                <a:gd name="connsiteX9" fmla="*/ 12440 w 62202"/>
                <a:gd name="connsiteY9" fmla="*/ 33915 h 67830"/>
                <a:gd name="connsiteX10" fmla="*/ 36285 w 62202"/>
                <a:gd name="connsiteY10" fmla="*/ 57019 h 67830"/>
                <a:gd name="connsiteX11" fmla="*/ 49910 w 62202"/>
                <a:gd name="connsiteY11" fmla="*/ 53613 h 67830"/>
                <a:gd name="connsiteX12" fmla="*/ 49910 w 62202"/>
                <a:gd name="connsiteY12" fmla="*/ 33027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02" h="67830">
                  <a:moveTo>
                    <a:pt x="49762" y="33175"/>
                  </a:moveTo>
                  <a:lnTo>
                    <a:pt x="61314" y="33175"/>
                  </a:lnTo>
                  <a:lnTo>
                    <a:pt x="61314" y="59389"/>
                  </a:lnTo>
                  <a:cubicBezTo>
                    <a:pt x="54501" y="65017"/>
                    <a:pt x="44875" y="67830"/>
                    <a:pt x="35544" y="67830"/>
                  </a:cubicBezTo>
                  <a:cubicBezTo>
                    <a:pt x="15106" y="67830"/>
                    <a:pt x="0" y="53613"/>
                    <a:pt x="0" y="33915"/>
                  </a:cubicBezTo>
                  <a:cubicBezTo>
                    <a:pt x="0" y="14218"/>
                    <a:pt x="15106" y="0"/>
                    <a:pt x="35692" y="0"/>
                  </a:cubicBezTo>
                  <a:cubicBezTo>
                    <a:pt x="46652" y="0"/>
                    <a:pt x="55982" y="3703"/>
                    <a:pt x="62203" y="10811"/>
                  </a:cubicBezTo>
                  <a:lnTo>
                    <a:pt x="54501" y="18365"/>
                  </a:lnTo>
                  <a:cubicBezTo>
                    <a:pt x="49318" y="13181"/>
                    <a:pt x="43394" y="10811"/>
                    <a:pt x="36285" y="10811"/>
                  </a:cubicBezTo>
                  <a:cubicBezTo>
                    <a:pt x="22215" y="10811"/>
                    <a:pt x="12440" y="20290"/>
                    <a:pt x="12440" y="33915"/>
                  </a:cubicBezTo>
                  <a:cubicBezTo>
                    <a:pt x="12440" y="47541"/>
                    <a:pt x="22363" y="57019"/>
                    <a:pt x="36285" y="57019"/>
                  </a:cubicBezTo>
                  <a:cubicBezTo>
                    <a:pt x="41024" y="57019"/>
                    <a:pt x="45615" y="56130"/>
                    <a:pt x="49910" y="53613"/>
                  </a:cubicBezTo>
                  <a:lnTo>
                    <a:pt x="49910" y="33027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8" name="Forma libre: forma 67">
              <a:extLst>
                <a:ext uri="{FF2B5EF4-FFF2-40B4-BE49-F238E27FC236}">
                  <a16:creationId xmlns:a16="http://schemas.microsoft.com/office/drawing/2014/main" id="{161791E0-309E-6E47-AB89-FA2BDCCE990E}"/>
                </a:ext>
              </a:extLst>
            </p:cNvPr>
            <p:cNvSpPr/>
            <p:nvPr/>
          </p:nvSpPr>
          <p:spPr>
            <a:xfrm>
              <a:off x="4510675" y="4740229"/>
              <a:ext cx="57759" cy="66793"/>
            </a:xfrm>
            <a:custGeom>
              <a:avLst/>
              <a:gdLst>
                <a:gd name="connsiteX0" fmla="*/ 0 w 57759"/>
                <a:gd name="connsiteY0" fmla="*/ 37173 h 66793"/>
                <a:gd name="connsiteX1" fmla="*/ 0 w 57759"/>
                <a:gd name="connsiteY1" fmla="*/ 0 h 66793"/>
                <a:gd name="connsiteX2" fmla="*/ 12292 w 57759"/>
                <a:gd name="connsiteY2" fmla="*/ 0 h 66793"/>
                <a:gd name="connsiteX3" fmla="*/ 12292 w 57759"/>
                <a:gd name="connsiteY3" fmla="*/ 36729 h 66793"/>
                <a:gd name="connsiteX4" fmla="*/ 29028 w 57759"/>
                <a:gd name="connsiteY4" fmla="*/ 56130 h 66793"/>
                <a:gd name="connsiteX5" fmla="*/ 45763 w 57759"/>
                <a:gd name="connsiteY5" fmla="*/ 36729 h 66793"/>
                <a:gd name="connsiteX6" fmla="*/ 45763 w 57759"/>
                <a:gd name="connsiteY6" fmla="*/ 0 h 66793"/>
                <a:gd name="connsiteX7" fmla="*/ 57759 w 57759"/>
                <a:gd name="connsiteY7" fmla="*/ 0 h 66793"/>
                <a:gd name="connsiteX8" fmla="*/ 57759 w 57759"/>
                <a:gd name="connsiteY8" fmla="*/ 37173 h 66793"/>
                <a:gd name="connsiteX9" fmla="*/ 28880 w 57759"/>
                <a:gd name="connsiteY9" fmla="*/ 66794 h 66793"/>
                <a:gd name="connsiteX10" fmla="*/ 0 w 57759"/>
                <a:gd name="connsiteY10" fmla="*/ 37173 h 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759" h="66793">
                  <a:moveTo>
                    <a:pt x="0" y="37173"/>
                  </a:moveTo>
                  <a:lnTo>
                    <a:pt x="0" y="0"/>
                  </a:lnTo>
                  <a:lnTo>
                    <a:pt x="12292" y="0"/>
                  </a:lnTo>
                  <a:lnTo>
                    <a:pt x="12292" y="36729"/>
                  </a:lnTo>
                  <a:cubicBezTo>
                    <a:pt x="12292" y="50354"/>
                    <a:pt x="18364" y="56130"/>
                    <a:pt x="29028" y="56130"/>
                  </a:cubicBezTo>
                  <a:cubicBezTo>
                    <a:pt x="39691" y="56130"/>
                    <a:pt x="45763" y="50206"/>
                    <a:pt x="45763" y="36729"/>
                  </a:cubicBezTo>
                  <a:lnTo>
                    <a:pt x="45763" y="0"/>
                  </a:lnTo>
                  <a:lnTo>
                    <a:pt x="57759" y="0"/>
                  </a:lnTo>
                  <a:lnTo>
                    <a:pt x="57759" y="37173"/>
                  </a:lnTo>
                  <a:cubicBezTo>
                    <a:pt x="57759" y="56427"/>
                    <a:pt x="46948" y="66794"/>
                    <a:pt x="28880" y="66794"/>
                  </a:cubicBezTo>
                  <a:cubicBezTo>
                    <a:pt x="10811" y="66794"/>
                    <a:pt x="0" y="56279"/>
                    <a:pt x="0" y="37173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9" name="Forma libre: forma 68">
              <a:extLst>
                <a:ext uri="{FF2B5EF4-FFF2-40B4-BE49-F238E27FC236}">
                  <a16:creationId xmlns:a16="http://schemas.microsoft.com/office/drawing/2014/main" id="{E9AD47F8-57D7-7CEB-2185-324C85B5763D}"/>
                </a:ext>
              </a:extLst>
            </p:cNvPr>
            <p:cNvSpPr/>
            <p:nvPr/>
          </p:nvSpPr>
          <p:spPr>
            <a:xfrm>
              <a:off x="4596130" y="4740229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2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8 w 56278"/>
                <a:gd name="connsiteY10" fmla="*/ 65905 h 65905"/>
                <a:gd name="connsiteX11" fmla="*/ 43097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581 h 65905"/>
                <a:gd name="connsiteX15" fmla="*/ 26658 w 56278"/>
                <a:gd name="connsiteY15" fmla="*/ 36581 h 65905"/>
                <a:gd name="connsiteX16" fmla="*/ 42949 w 56278"/>
                <a:gd name="connsiteY16" fmla="*/ 23400 h 65905"/>
                <a:gd name="connsiteX17" fmla="*/ 26658 w 56278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2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8" y="65905"/>
                  </a:lnTo>
                  <a:lnTo>
                    <a:pt x="43097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321" y="36581"/>
                    <a:pt x="42949" y="31694"/>
                    <a:pt x="42949" y="23400"/>
                  </a:cubicBezTo>
                  <a:cubicBezTo>
                    <a:pt x="42949" y="15106"/>
                    <a:pt x="37321" y="10367"/>
                    <a:pt x="26658" y="10367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0" name="Forma libre: forma 69">
              <a:extLst>
                <a:ext uri="{FF2B5EF4-FFF2-40B4-BE49-F238E27FC236}">
                  <a16:creationId xmlns:a16="http://schemas.microsoft.com/office/drawing/2014/main" id="{F101F510-7C10-ED4E-1CE8-BD4511FD5146}"/>
                </a:ext>
              </a:extLst>
            </p:cNvPr>
            <p:cNvSpPr/>
            <p:nvPr/>
          </p:nvSpPr>
          <p:spPr>
            <a:xfrm>
              <a:off x="4675808" y="4740229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1" name="Forma libre: forma 70">
              <a:extLst>
                <a:ext uri="{FF2B5EF4-FFF2-40B4-BE49-F238E27FC236}">
                  <a16:creationId xmlns:a16="http://schemas.microsoft.com/office/drawing/2014/main" id="{0AEFA31A-7C98-F4CA-3F77-659C230BC156}"/>
                </a:ext>
              </a:extLst>
            </p:cNvPr>
            <p:cNvSpPr/>
            <p:nvPr/>
          </p:nvSpPr>
          <p:spPr>
            <a:xfrm>
              <a:off x="4716684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2" name="Forma libre: forma 71">
              <a:extLst>
                <a:ext uri="{FF2B5EF4-FFF2-40B4-BE49-F238E27FC236}">
                  <a16:creationId xmlns:a16="http://schemas.microsoft.com/office/drawing/2014/main" id="{254CC150-4F14-282C-503C-04848AE34024}"/>
                </a:ext>
              </a:extLst>
            </p:cNvPr>
            <p:cNvSpPr/>
            <p:nvPr/>
          </p:nvSpPr>
          <p:spPr>
            <a:xfrm>
              <a:off x="4794882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8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8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3" name="Forma libre: forma 72">
              <a:extLst>
                <a:ext uri="{FF2B5EF4-FFF2-40B4-BE49-F238E27FC236}">
                  <a16:creationId xmlns:a16="http://schemas.microsoft.com/office/drawing/2014/main" id="{F6E8E36B-33D6-6A73-1D48-2516FCDC52A4}"/>
                </a:ext>
              </a:extLst>
            </p:cNvPr>
            <p:cNvSpPr/>
            <p:nvPr/>
          </p:nvSpPr>
          <p:spPr>
            <a:xfrm>
              <a:off x="4885520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4" name="Forma libre: forma 73">
              <a:extLst>
                <a:ext uri="{FF2B5EF4-FFF2-40B4-BE49-F238E27FC236}">
                  <a16:creationId xmlns:a16="http://schemas.microsoft.com/office/drawing/2014/main" id="{F2C80C70-FE46-4554-AB61-9932C219A667}"/>
                </a:ext>
              </a:extLst>
            </p:cNvPr>
            <p:cNvSpPr/>
            <p:nvPr/>
          </p:nvSpPr>
          <p:spPr>
            <a:xfrm>
              <a:off x="5001187" y="4740229"/>
              <a:ext cx="63979" cy="65905"/>
            </a:xfrm>
            <a:custGeom>
              <a:avLst/>
              <a:gdLst>
                <a:gd name="connsiteX0" fmla="*/ 38062 w 63979"/>
                <a:gd name="connsiteY0" fmla="*/ 42653 h 65905"/>
                <a:gd name="connsiteX1" fmla="*/ 38062 w 63979"/>
                <a:gd name="connsiteY1" fmla="*/ 65905 h 65905"/>
                <a:gd name="connsiteX2" fmla="*/ 25918 w 63979"/>
                <a:gd name="connsiteY2" fmla="*/ 65905 h 65905"/>
                <a:gd name="connsiteX3" fmla="*/ 25918 w 63979"/>
                <a:gd name="connsiteY3" fmla="*/ 42949 h 65905"/>
                <a:gd name="connsiteX4" fmla="*/ 0 w 63979"/>
                <a:gd name="connsiteY4" fmla="*/ 0 h 65905"/>
                <a:gd name="connsiteX5" fmla="*/ 13033 w 63979"/>
                <a:gd name="connsiteY5" fmla="*/ 0 h 65905"/>
                <a:gd name="connsiteX6" fmla="*/ 32434 w 63979"/>
                <a:gd name="connsiteY6" fmla="*/ 32138 h 65905"/>
                <a:gd name="connsiteX7" fmla="*/ 51835 w 63979"/>
                <a:gd name="connsiteY7" fmla="*/ 0 h 65905"/>
                <a:gd name="connsiteX8" fmla="*/ 63980 w 63979"/>
                <a:gd name="connsiteY8" fmla="*/ 0 h 65905"/>
                <a:gd name="connsiteX9" fmla="*/ 38062 w 63979"/>
                <a:gd name="connsiteY9" fmla="*/ 42653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979" h="65905">
                  <a:moveTo>
                    <a:pt x="38062" y="42653"/>
                  </a:moveTo>
                  <a:lnTo>
                    <a:pt x="38062" y="65905"/>
                  </a:lnTo>
                  <a:lnTo>
                    <a:pt x="25918" y="65905"/>
                  </a:lnTo>
                  <a:lnTo>
                    <a:pt x="25918" y="42949"/>
                  </a:lnTo>
                  <a:lnTo>
                    <a:pt x="0" y="0"/>
                  </a:lnTo>
                  <a:lnTo>
                    <a:pt x="13033" y="0"/>
                  </a:lnTo>
                  <a:lnTo>
                    <a:pt x="32434" y="32138"/>
                  </a:lnTo>
                  <a:lnTo>
                    <a:pt x="51835" y="0"/>
                  </a:lnTo>
                  <a:lnTo>
                    <a:pt x="63980" y="0"/>
                  </a:lnTo>
                  <a:lnTo>
                    <a:pt x="38062" y="42653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5" name="Forma libre: forma 74">
              <a:extLst>
                <a:ext uri="{FF2B5EF4-FFF2-40B4-BE49-F238E27FC236}">
                  <a16:creationId xmlns:a16="http://schemas.microsoft.com/office/drawing/2014/main" id="{13C69AE9-0E49-3FE2-5EC1-BB584B1B0ADD}"/>
                </a:ext>
              </a:extLst>
            </p:cNvPr>
            <p:cNvSpPr/>
            <p:nvPr/>
          </p:nvSpPr>
          <p:spPr>
            <a:xfrm>
              <a:off x="3324383" y="4857081"/>
              <a:ext cx="55241" cy="65905"/>
            </a:xfrm>
            <a:custGeom>
              <a:avLst/>
              <a:gdLst>
                <a:gd name="connsiteX0" fmla="*/ 55242 w 55241"/>
                <a:gd name="connsiteY0" fmla="*/ 23548 h 65905"/>
                <a:gd name="connsiteX1" fmla="*/ 27251 w 55241"/>
                <a:gd name="connsiteY1" fmla="*/ 46948 h 65905"/>
                <a:gd name="connsiteX2" fmla="*/ 12292 w 55241"/>
                <a:gd name="connsiteY2" fmla="*/ 46948 h 65905"/>
                <a:gd name="connsiteX3" fmla="*/ 12292 w 55241"/>
                <a:gd name="connsiteY3" fmla="*/ 65905 h 65905"/>
                <a:gd name="connsiteX4" fmla="*/ 0 w 55241"/>
                <a:gd name="connsiteY4" fmla="*/ 65905 h 65905"/>
                <a:gd name="connsiteX5" fmla="*/ 0 w 55241"/>
                <a:gd name="connsiteY5" fmla="*/ 0 h 65905"/>
                <a:gd name="connsiteX6" fmla="*/ 27103 w 55241"/>
                <a:gd name="connsiteY6" fmla="*/ 0 h 65905"/>
                <a:gd name="connsiteX7" fmla="*/ 55094 w 55241"/>
                <a:gd name="connsiteY7" fmla="*/ 23400 h 65905"/>
                <a:gd name="connsiteX8" fmla="*/ 42949 w 55241"/>
                <a:gd name="connsiteY8" fmla="*/ 23548 h 65905"/>
                <a:gd name="connsiteX9" fmla="*/ 26658 w 55241"/>
                <a:gd name="connsiteY9" fmla="*/ 10515 h 65905"/>
                <a:gd name="connsiteX10" fmla="*/ 12292 w 55241"/>
                <a:gd name="connsiteY10" fmla="*/ 10515 h 65905"/>
                <a:gd name="connsiteX11" fmla="*/ 12292 w 55241"/>
                <a:gd name="connsiteY11" fmla="*/ 36729 h 65905"/>
                <a:gd name="connsiteX12" fmla="*/ 26658 w 55241"/>
                <a:gd name="connsiteY12" fmla="*/ 36729 h 65905"/>
                <a:gd name="connsiteX13" fmla="*/ 42949 w 55241"/>
                <a:gd name="connsiteY13" fmla="*/ 2369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241" h="65905">
                  <a:moveTo>
                    <a:pt x="55242" y="23548"/>
                  </a:moveTo>
                  <a:cubicBezTo>
                    <a:pt x="55242" y="38062"/>
                    <a:pt x="44430" y="46948"/>
                    <a:pt x="27251" y="46948"/>
                  </a:cubicBezTo>
                  <a:lnTo>
                    <a:pt x="12292" y="46948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094" y="8886"/>
                    <a:pt x="55094" y="23400"/>
                  </a:cubicBezTo>
                  <a:moveTo>
                    <a:pt x="42949" y="23548"/>
                  </a:moveTo>
                  <a:cubicBezTo>
                    <a:pt x="42949" y="15254"/>
                    <a:pt x="37322" y="10515"/>
                    <a:pt x="26658" y="10515"/>
                  </a:cubicBezTo>
                  <a:lnTo>
                    <a:pt x="12292" y="10515"/>
                  </a:lnTo>
                  <a:lnTo>
                    <a:pt x="12292" y="36729"/>
                  </a:lnTo>
                  <a:lnTo>
                    <a:pt x="26658" y="36729"/>
                  </a:lnTo>
                  <a:cubicBezTo>
                    <a:pt x="37470" y="36729"/>
                    <a:pt x="42949" y="31990"/>
                    <a:pt x="42949" y="23696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6" name="Forma libre: forma 75">
              <a:extLst>
                <a:ext uri="{FF2B5EF4-FFF2-40B4-BE49-F238E27FC236}">
                  <a16:creationId xmlns:a16="http://schemas.microsoft.com/office/drawing/2014/main" id="{7F02E429-8D4D-6FAA-140F-98BAA4771721}"/>
                </a:ext>
              </a:extLst>
            </p:cNvPr>
            <p:cNvSpPr/>
            <p:nvPr/>
          </p:nvSpPr>
          <p:spPr>
            <a:xfrm>
              <a:off x="3402581" y="4857081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3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9 w 56278"/>
                <a:gd name="connsiteY10" fmla="*/ 65905 h 65905"/>
                <a:gd name="connsiteX11" fmla="*/ 43098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729 h 65905"/>
                <a:gd name="connsiteX15" fmla="*/ 26658 w 56278"/>
                <a:gd name="connsiteY15" fmla="*/ 36729 h 65905"/>
                <a:gd name="connsiteX16" fmla="*/ 42949 w 56278"/>
                <a:gd name="connsiteY16" fmla="*/ 23548 h 65905"/>
                <a:gd name="connsiteX17" fmla="*/ 26658 w 56278"/>
                <a:gd name="connsiteY17" fmla="*/ 1051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9" y="65905"/>
                  </a:lnTo>
                  <a:lnTo>
                    <a:pt x="43098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729"/>
                  </a:lnTo>
                  <a:lnTo>
                    <a:pt x="26658" y="36729"/>
                  </a:lnTo>
                  <a:cubicBezTo>
                    <a:pt x="37322" y="36729"/>
                    <a:pt x="42949" y="31842"/>
                    <a:pt x="42949" y="23548"/>
                  </a:cubicBezTo>
                  <a:cubicBezTo>
                    <a:pt x="42949" y="15254"/>
                    <a:pt x="37322" y="10515"/>
                    <a:pt x="26658" y="10515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7" name="Forma libre: forma 76">
              <a:extLst>
                <a:ext uri="{FF2B5EF4-FFF2-40B4-BE49-F238E27FC236}">
                  <a16:creationId xmlns:a16="http://schemas.microsoft.com/office/drawing/2014/main" id="{5CEE480C-96DB-29E2-72BD-1B87661A0A1E}"/>
                </a:ext>
              </a:extLst>
            </p:cNvPr>
            <p:cNvSpPr/>
            <p:nvPr/>
          </p:nvSpPr>
          <p:spPr>
            <a:xfrm>
              <a:off x="3477520" y="4856192"/>
              <a:ext cx="71088" cy="67830"/>
            </a:xfrm>
            <a:custGeom>
              <a:avLst/>
              <a:gdLst>
                <a:gd name="connsiteX0" fmla="*/ 0 w 71088"/>
                <a:gd name="connsiteY0" fmla="*/ 33915 h 67830"/>
                <a:gd name="connsiteX1" fmla="*/ 35544 w 71088"/>
                <a:gd name="connsiteY1" fmla="*/ 0 h 67830"/>
                <a:gd name="connsiteX2" fmla="*/ 71089 w 71088"/>
                <a:gd name="connsiteY2" fmla="*/ 33915 h 67830"/>
                <a:gd name="connsiteX3" fmla="*/ 35544 w 71088"/>
                <a:gd name="connsiteY3" fmla="*/ 67830 h 67830"/>
                <a:gd name="connsiteX4" fmla="*/ 0 w 71088"/>
                <a:gd name="connsiteY4" fmla="*/ 33915 h 67830"/>
                <a:gd name="connsiteX5" fmla="*/ 58796 w 71088"/>
                <a:gd name="connsiteY5" fmla="*/ 33915 h 67830"/>
                <a:gd name="connsiteX6" fmla="*/ 35692 w 71088"/>
                <a:gd name="connsiteY6" fmla="*/ 10811 h 67830"/>
                <a:gd name="connsiteX7" fmla="*/ 12440 w 71088"/>
                <a:gd name="connsiteY7" fmla="*/ 33915 h 67830"/>
                <a:gd name="connsiteX8" fmla="*/ 35692 w 71088"/>
                <a:gd name="connsiteY8" fmla="*/ 57019 h 67830"/>
                <a:gd name="connsiteX9" fmla="*/ 58796 w 71088"/>
                <a:gd name="connsiteY9" fmla="*/ 33915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88" h="67830">
                  <a:moveTo>
                    <a:pt x="0" y="33915"/>
                  </a:moveTo>
                  <a:cubicBezTo>
                    <a:pt x="0" y="14366"/>
                    <a:pt x="15106" y="0"/>
                    <a:pt x="35544" y="0"/>
                  </a:cubicBezTo>
                  <a:cubicBezTo>
                    <a:pt x="55982" y="0"/>
                    <a:pt x="71089" y="14366"/>
                    <a:pt x="71089" y="33915"/>
                  </a:cubicBezTo>
                  <a:cubicBezTo>
                    <a:pt x="71089" y="53465"/>
                    <a:pt x="55982" y="67830"/>
                    <a:pt x="35544" y="67830"/>
                  </a:cubicBezTo>
                  <a:cubicBezTo>
                    <a:pt x="15106" y="67830"/>
                    <a:pt x="0" y="53465"/>
                    <a:pt x="0" y="33915"/>
                  </a:cubicBezTo>
                  <a:moveTo>
                    <a:pt x="58796" y="33915"/>
                  </a:moveTo>
                  <a:cubicBezTo>
                    <a:pt x="58796" y="20438"/>
                    <a:pt x="48873" y="10811"/>
                    <a:pt x="35692" y="10811"/>
                  </a:cubicBezTo>
                  <a:cubicBezTo>
                    <a:pt x="22511" y="10811"/>
                    <a:pt x="12440" y="20438"/>
                    <a:pt x="12440" y="33915"/>
                  </a:cubicBezTo>
                  <a:cubicBezTo>
                    <a:pt x="12440" y="47392"/>
                    <a:pt x="22363" y="57019"/>
                    <a:pt x="35692" y="57019"/>
                  </a:cubicBezTo>
                  <a:cubicBezTo>
                    <a:pt x="49022" y="57019"/>
                    <a:pt x="58796" y="47244"/>
                    <a:pt x="58796" y="33915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8" name="Forma libre: forma 77">
              <a:extLst>
                <a:ext uri="{FF2B5EF4-FFF2-40B4-BE49-F238E27FC236}">
                  <a16:creationId xmlns:a16="http://schemas.microsoft.com/office/drawing/2014/main" id="{6F37C96A-5B18-91F0-BF71-CB8EA0CAB115}"/>
                </a:ext>
              </a:extLst>
            </p:cNvPr>
            <p:cNvSpPr/>
            <p:nvPr/>
          </p:nvSpPr>
          <p:spPr>
            <a:xfrm>
              <a:off x="3562974" y="4857081"/>
              <a:ext cx="55982" cy="65905"/>
            </a:xfrm>
            <a:custGeom>
              <a:avLst/>
              <a:gdLst>
                <a:gd name="connsiteX0" fmla="*/ 21771 w 55982"/>
                <a:gd name="connsiteY0" fmla="*/ 10367 h 65905"/>
                <a:gd name="connsiteX1" fmla="*/ 0 w 55982"/>
                <a:gd name="connsiteY1" fmla="*/ 10367 h 65905"/>
                <a:gd name="connsiteX2" fmla="*/ 0 w 55982"/>
                <a:gd name="connsiteY2" fmla="*/ 0 h 65905"/>
                <a:gd name="connsiteX3" fmla="*/ 55982 w 55982"/>
                <a:gd name="connsiteY3" fmla="*/ 0 h 65905"/>
                <a:gd name="connsiteX4" fmla="*/ 55982 w 55982"/>
                <a:gd name="connsiteY4" fmla="*/ 10367 h 65905"/>
                <a:gd name="connsiteX5" fmla="*/ 34063 w 55982"/>
                <a:gd name="connsiteY5" fmla="*/ 10367 h 65905"/>
                <a:gd name="connsiteX6" fmla="*/ 34063 w 55982"/>
                <a:gd name="connsiteY6" fmla="*/ 65905 h 65905"/>
                <a:gd name="connsiteX7" fmla="*/ 21771 w 55982"/>
                <a:gd name="connsiteY7" fmla="*/ 65905 h 65905"/>
                <a:gd name="connsiteX8" fmla="*/ 21771 w 55982"/>
                <a:gd name="connsiteY8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82" h="65905">
                  <a:moveTo>
                    <a:pt x="21771" y="10367"/>
                  </a:moveTo>
                  <a:lnTo>
                    <a:pt x="0" y="10367"/>
                  </a:lnTo>
                  <a:lnTo>
                    <a:pt x="0" y="0"/>
                  </a:lnTo>
                  <a:lnTo>
                    <a:pt x="55982" y="0"/>
                  </a:lnTo>
                  <a:lnTo>
                    <a:pt x="55982" y="10367"/>
                  </a:lnTo>
                  <a:lnTo>
                    <a:pt x="34063" y="10367"/>
                  </a:lnTo>
                  <a:lnTo>
                    <a:pt x="34063" y="65905"/>
                  </a:lnTo>
                  <a:lnTo>
                    <a:pt x="21771" y="65905"/>
                  </a:lnTo>
                  <a:lnTo>
                    <a:pt x="21771" y="10367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79" name="Forma libre: forma 78">
              <a:extLst>
                <a:ext uri="{FF2B5EF4-FFF2-40B4-BE49-F238E27FC236}">
                  <a16:creationId xmlns:a16="http://schemas.microsoft.com/office/drawing/2014/main" id="{448B39A5-2B2C-E945-0F1B-92A084D1C552}"/>
                </a:ext>
              </a:extLst>
            </p:cNvPr>
            <p:cNvSpPr/>
            <p:nvPr/>
          </p:nvSpPr>
          <p:spPr>
            <a:xfrm>
              <a:off x="3638802" y="4857081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367 h 65905"/>
                <a:gd name="connsiteX6" fmla="*/ 12292 w 49465"/>
                <a:gd name="connsiteY6" fmla="*/ 10367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367"/>
                  </a:lnTo>
                  <a:lnTo>
                    <a:pt x="12292" y="10367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0" name="Forma libre: forma 79">
              <a:extLst>
                <a:ext uri="{FF2B5EF4-FFF2-40B4-BE49-F238E27FC236}">
                  <a16:creationId xmlns:a16="http://schemas.microsoft.com/office/drawing/2014/main" id="{41A5FB7A-554F-87BD-398B-FAC38EBF643F}"/>
                </a:ext>
              </a:extLst>
            </p:cNvPr>
            <p:cNvSpPr/>
            <p:nvPr/>
          </p:nvSpPr>
          <p:spPr>
            <a:xfrm>
              <a:off x="3707670" y="4856192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0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725" y="13181"/>
                    <a:pt x="42801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1" name="Forma libre: forma 80">
              <a:extLst>
                <a:ext uri="{FF2B5EF4-FFF2-40B4-BE49-F238E27FC236}">
                  <a16:creationId xmlns:a16="http://schemas.microsoft.com/office/drawing/2014/main" id="{3969B292-8976-AB45-E311-335F6274BA04}"/>
                </a:ext>
              </a:extLst>
            </p:cNvPr>
            <p:cNvSpPr/>
            <p:nvPr/>
          </p:nvSpPr>
          <p:spPr>
            <a:xfrm>
              <a:off x="3785571" y="4856192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1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725" y="13181"/>
                    <a:pt x="42801" y="10663"/>
                    <a:pt x="35989" y="10663"/>
                  </a:cubicBezTo>
                  <a:cubicBezTo>
                    <a:pt x="22363" y="10663"/>
                    <a:pt x="12441" y="20290"/>
                    <a:pt x="12441" y="33767"/>
                  </a:cubicBezTo>
                  <a:cubicBezTo>
                    <a:pt x="12441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2" name="Forma libre: forma 81">
              <a:extLst>
                <a:ext uri="{FF2B5EF4-FFF2-40B4-BE49-F238E27FC236}">
                  <a16:creationId xmlns:a16="http://schemas.microsoft.com/office/drawing/2014/main" id="{619E43B7-6EDD-F804-4FAE-3F57CF9BE7F8}"/>
                </a:ext>
              </a:extLst>
            </p:cNvPr>
            <p:cNvSpPr/>
            <p:nvPr/>
          </p:nvSpPr>
          <p:spPr>
            <a:xfrm>
              <a:off x="3869396" y="4857081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3" name="Forma libre: forma 82">
              <a:extLst>
                <a:ext uri="{FF2B5EF4-FFF2-40B4-BE49-F238E27FC236}">
                  <a16:creationId xmlns:a16="http://schemas.microsoft.com/office/drawing/2014/main" id="{516589B8-1458-B006-08B6-20CF140BE38B}"/>
                </a:ext>
              </a:extLst>
            </p:cNvPr>
            <p:cNvSpPr/>
            <p:nvPr/>
          </p:nvSpPr>
          <p:spPr>
            <a:xfrm>
              <a:off x="3905533" y="4838864"/>
              <a:ext cx="71088" cy="85158"/>
            </a:xfrm>
            <a:custGeom>
              <a:avLst/>
              <a:gdLst>
                <a:gd name="connsiteX0" fmla="*/ 0 w 71088"/>
                <a:gd name="connsiteY0" fmla="*/ 51243 h 85158"/>
                <a:gd name="connsiteX1" fmla="*/ 35544 w 71088"/>
                <a:gd name="connsiteY1" fmla="*/ 17328 h 85158"/>
                <a:gd name="connsiteX2" fmla="*/ 71089 w 71088"/>
                <a:gd name="connsiteY2" fmla="*/ 51243 h 85158"/>
                <a:gd name="connsiteX3" fmla="*/ 35544 w 71088"/>
                <a:gd name="connsiteY3" fmla="*/ 85158 h 85158"/>
                <a:gd name="connsiteX4" fmla="*/ 0 w 71088"/>
                <a:gd name="connsiteY4" fmla="*/ 51243 h 85158"/>
                <a:gd name="connsiteX5" fmla="*/ 58648 w 71088"/>
                <a:gd name="connsiteY5" fmla="*/ 51243 h 85158"/>
                <a:gd name="connsiteX6" fmla="*/ 35396 w 71088"/>
                <a:gd name="connsiteY6" fmla="*/ 28139 h 85158"/>
                <a:gd name="connsiteX7" fmla="*/ 12144 w 71088"/>
                <a:gd name="connsiteY7" fmla="*/ 51243 h 85158"/>
                <a:gd name="connsiteX8" fmla="*/ 35396 w 71088"/>
                <a:gd name="connsiteY8" fmla="*/ 74347 h 85158"/>
                <a:gd name="connsiteX9" fmla="*/ 58648 w 71088"/>
                <a:gd name="connsiteY9" fmla="*/ 51243 h 85158"/>
                <a:gd name="connsiteX10" fmla="*/ 40284 w 71088"/>
                <a:gd name="connsiteY10" fmla="*/ 0 h 85158"/>
                <a:gd name="connsiteX11" fmla="*/ 54057 w 71088"/>
                <a:gd name="connsiteY11" fmla="*/ 0 h 85158"/>
                <a:gd name="connsiteX12" fmla="*/ 37618 w 71088"/>
                <a:gd name="connsiteY12" fmla="*/ 12885 h 85158"/>
                <a:gd name="connsiteX13" fmla="*/ 27399 w 71088"/>
                <a:gd name="connsiteY13" fmla="*/ 12885 h 85158"/>
                <a:gd name="connsiteX14" fmla="*/ 40135 w 71088"/>
                <a:gd name="connsiteY14" fmla="*/ 0 h 85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088" h="85158">
                  <a:moveTo>
                    <a:pt x="0" y="51243"/>
                  </a:moveTo>
                  <a:cubicBezTo>
                    <a:pt x="0" y="31694"/>
                    <a:pt x="15106" y="17328"/>
                    <a:pt x="35544" y="17328"/>
                  </a:cubicBezTo>
                  <a:cubicBezTo>
                    <a:pt x="55982" y="17328"/>
                    <a:pt x="71089" y="31694"/>
                    <a:pt x="71089" y="51243"/>
                  </a:cubicBezTo>
                  <a:cubicBezTo>
                    <a:pt x="71089" y="70792"/>
                    <a:pt x="55982" y="85158"/>
                    <a:pt x="35544" y="85158"/>
                  </a:cubicBezTo>
                  <a:cubicBezTo>
                    <a:pt x="15106" y="85158"/>
                    <a:pt x="0" y="70792"/>
                    <a:pt x="0" y="51243"/>
                  </a:cubicBezTo>
                  <a:moveTo>
                    <a:pt x="58648" y="51243"/>
                  </a:moveTo>
                  <a:cubicBezTo>
                    <a:pt x="58648" y="37766"/>
                    <a:pt x="48725" y="28139"/>
                    <a:pt x="35396" y="28139"/>
                  </a:cubicBezTo>
                  <a:cubicBezTo>
                    <a:pt x="22067" y="28139"/>
                    <a:pt x="12144" y="37766"/>
                    <a:pt x="12144" y="51243"/>
                  </a:cubicBezTo>
                  <a:cubicBezTo>
                    <a:pt x="12144" y="64720"/>
                    <a:pt x="22067" y="74347"/>
                    <a:pt x="35396" y="74347"/>
                  </a:cubicBezTo>
                  <a:cubicBezTo>
                    <a:pt x="48725" y="74347"/>
                    <a:pt x="58648" y="64720"/>
                    <a:pt x="58648" y="51243"/>
                  </a:cubicBezTo>
                  <a:moveTo>
                    <a:pt x="40284" y="0"/>
                  </a:moveTo>
                  <a:lnTo>
                    <a:pt x="54057" y="0"/>
                  </a:lnTo>
                  <a:lnTo>
                    <a:pt x="37618" y="12885"/>
                  </a:lnTo>
                  <a:lnTo>
                    <a:pt x="27399" y="12885"/>
                  </a:lnTo>
                  <a:lnTo>
                    <a:pt x="40135" y="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4" name="Forma libre: forma 83">
              <a:extLst>
                <a:ext uri="{FF2B5EF4-FFF2-40B4-BE49-F238E27FC236}">
                  <a16:creationId xmlns:a16="http://schemas.microsoft.com/office/drawing/2014/main" id="{ADED4F56-90BC-E3F8-6FDF-5499DB3ACB3E}"/>
                </a:ext>
              </a:extLst>
            </p:cNvPr>
            <p:cNvSpPr/>
            <p:nvPr/>
          </p:nvSpPr>
          <p:spPr>
            <a:xfrm>
              <a:off x="4000318" y="4857081"/>
              <a:ext cx="58648" cy="66053"/>
            </a:xfrm>
            <a:custGeom>
              <a:avLst/>
              <a:gdLst>
                <a:gd name="connsiteX0" fmla="*/ 58648 w 58648"/>
                <a:gd name="connsiteY0" fmla="*/ 0 h 66053"/>
                <a:gd name="connsiteX1" fmla="*/ 58648 w 58648"/>
                <a:gd name="connsiteY1" fmla="*/ 66053 h 66053"/>
                <a:gd name="connsiteX2" fmla="*/ 48577 w 58648"/>
                <a:gd name="connsiteY2" fmla="*/ 66053 h 66053"/>
                <a:gd name="connsiteX3" fmla="*/ 12144 w 58648"/>
                <a:gd name="connsiteY3" fmla="*/ 21327 h 66053"/>
                <a:gd name="connsiteX4" fmla="*/ 12144 w 58648"/>
                <a:gd name="connsiteY4" fmla="*/ 66053 h 66053"/>
                <a:gd name="connsiteX5" fmla="*/ 0 w 58648"/>
                <a:gd name="connsiteY5" fmla="*/ 66053 h 66053"/>
                <a:gd name="connsiteX6" fmla="*/ 0 w 58648"/>
                <a:gd name="connsiteY6" fmla="*/ 0 h 66053"/>
                <a:gd name="connsiteX7" fmla="*/ 10071 w 58648"/>
                <a:gd name="connsiteY7" fmla="*/ 0 h 66053"/>
                <a:gd name="connsiteX8" fmla="*/ 46504 w 58648"/>
                <a:gd name="connsiteY8" fmla="*/ 44727 h 66053"/>
                <a:gd name="connsiteX9" fmla="*/ 46504 w 58648"/>
                <a:gd name="connsiteY9" fmla="*/ 0 h 66053"/>
                <a:gd name="connsiteX10" fmla="*/ 58648 w 58648"/>
                <a:gd name="connsiteY10" fmla="*/ 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648" h="66053">
                  <a:moveTo>
                    <a:pt x="58648" y="0"/>
                  </a:moveTo>
                  <a:lnTo>
                    <a:pt x="58648" y="66053"/>
                  </a:lnTo>
                  <a:lnTo>
                    <a:pt x="48577" y="66053"/>
                  </a:lnTo>
                  <a:lnTo>
                    <a:pt x="12144" y="21327"/>
                  </a:lnTo>
                  <a:lnTo>
                    <a:pt x="12144" y="66053"/>
                  </a:lnTo>
                  <a:lnTo>
                    <a:pt x="0" y="66053"/>
                  </a:lnTo>
                  <a:lnTo>
                    <a:pt x="0" y="0"/>
                  </a:lnTo>
                  <a:lnTo>
                    <a:pt x="10071" y="0"/>
                  </a:lnTo>
                  <a:lnTo>
                    <a:pt x="46504" y="44727"/>
                  </a:lnTo>
                  <a:lnTo>
                    <a:pt x="46504" y="0"/>
                  </a:lnTo>
                  <a:lnTo>
                    <a:pt x="58648" y="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5" name="Forma libre: forma 84">
              <a:extLst>
                <a:ext uri="{FF2B5EF4-FFF2-40B4-BE49-F238E27FC236}">
                  <a16:creationId xmlns:a16="http://schemas.microsoft.com/office/drawing/2014/main" id="{B0A036AB-4EFF-6DE5-DFA9-1A94C6088CCA}"/>
                </a:ext>
              </a:extLst>
            </p:cNvPr>
            <p:cNvSpPr/>
            <p:nvPr/>
          </p:nvSpPr>
          <p:spPr>
            <a:xfrm>
              <a:off x="4119243" y="4856192"/>
              <a:ext cx="61461" cy="67534"/>
            </a:xfrm>
            <a:custGeom>
              <a:avLst/>
              <a:gdLst>
                <a:gd name="connsiteX0" fmla="*/ 148 w 61461"/>
                <a:gd name="connsiteY0" fmla="*/ 33915 h 67534"/>
                <a:gd name="connsiteX1" fmla="*/ 35396 w 61461"/>
                <a:gd name="connsiteY1" fmla="*/ 0 h 67534"/>
                <a:gd name="connsiteX2" fmla="*/ 61462 w 61461"/>
                <a:gd name="connsiteY2" fmla="*/ 10960 h 67534"/>
                <a:gd name="connsiteX3" fmla="*/ 53613 w 61461"/>
                <a:gd name="connsiteY3" fmla="*/ 18365 h 67534"/>
                <a:gd name="connsiteX4" fmla="*/ 35989 w 61461"/>
                <a:gd name="connsiteY4" fmla="*/ 10663 h 67534"/>
                <a:gd name="connsiteX5" fmla="*/ 12440 w 61461"/>
                <a:gd name="connsiteY5" fmla="*/ 33767 h 67534"/>
                <a:gd name="connsiteX6" fmla="*/ 35989 w 61461"/>
                <a:gd name="connsiteY6" fmla="*/ 56871 h 67534"/>
                <a:gd name="connsiteX7" fmla="*/ 53613 w 61461"/>
                <a:gd name="connsiteY7" fmla="*/ 49022 h 67534"/>
                <a:gd name="connsiteX8" fmla="*/ 61462 w 61461"/>
                <a:gd name="connsiteY8" fmla="*/ 56575 h 67534"/>
                <a:gd name="connsiteX9" fmla="*/ 35248 w 61461"/>
                <a:gd name="connsiteY9" fmla="*/ 67534 h 67534"/>
                <a:gd name="connsiteX10" fmla="*/ 0 w 61461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1" h="67534">
                  <a:moveTo>
                    <a:pt x="148" y="33915"/>
                  </a:moveTo>
                  <a:cubicBezTo>
                    <a:pt x="148" y="14218"/>
                    <a:pt x="15254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873" y="13181"/>
                    <a:pt x="42949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6" name="Forma libre: forma 85">
              <a:extLst>
                <a:ext uri="{FF2B5EF4-FFF2-40B4-BE49-F238E27FC236}">
                  <a16:creationId xmlns:a16="http://schemas.microsoft.com/office/drawing/2014/main" id="{23F6F3BC-A51A-4FD0-B12E-B9BE374376F9}"/>
                </a:ext>
              </a:extLst>
            </p:cNvPr>
            <p:cNvSpPr/>
            <p:nvPr/>
          </p:nvSpPr>
          <p:spPr>
            <a:xfrm>
              <a:off x="4203365" y="4857081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7" name="Forma libre: forma 86">
              <a:extLst>
                <a:ext uri="{FF2B5EF4-FFF2-40B4-BE49-F238E27FC236}">
                  <a16:creationId xmlns:a16="http://schemas.microsoft.com/office/drawing/2014/main" id="{CF178537-BA4D-AC7E-1846-896FAF0D1CA3}"/>
                </a:ext>
              </a:extLst>
            </p:cNvPr>
            <p:cNvSpPr/>
            <p:nvPr/>
          </p:nvSpPr>
          <p:spPr>
            <a:xfrm>
              <a:off x="4243500" y="4857229"/>
              <a:ext cx="57759" cy="66793"/>
            </a:xfrm>
            <a:custGeom>
              <a:avLst/>
              <a:gdLst>
                <a:gd name="connsiteX0" fmla="*/ 0 w 57759"/>
                <a:gd name="connsiteY0" fmla="*/ 37173 h 66793"/>
                <a:gd name="connsiteX1" fmla="*/ 0 w 57759"/>
                <a:gd name="connsiteY1" fmla="*/ 0 h 66793"/>
                <a:gd name="connsiteX2" fmla="*/ 12292 w 57759"/>
                <a:gd name="connsiteY2" fmla="*/ 0 h 66793"/>
                <a:gd name="connsiteX3" fmla="*/ 12292 w 57759"/>
                <a:gd name="connsiteY3" fmla="*/ 36729 h 66793"/>
                <a:gd name="connsiteX4" fmla="*/ 29028 w 57759"/>
                <a:gd name="connsiteY4" fmla="*/ 56130 h 66793"/>
                <a:gd name="connsiteX5" fmla="*/ 45763 w 57759"/>
                <a:gd name="connsiteY5" fmla="*/ 36729 h 66793"/>
                <a:gd name="connsiteX6" fmla="*/ 45763 w 57759"/>
                <a:gd name="connsiteY6" fmla="*/ 0 h 66793"/>
                <a:gd name="connsiteX7" fmla="*/ 57760 w 57759"/>
                <a:gd name="connsiteY7" fmla="*/ 0 h 66793"/>
                <a:gd name="connsiteX8" fmla="*/ 57760 w 57759"/>
                <a:gd name="connsiteY8" fmla="*/ 37173 h 66793"/>
                <a:gd name="connsiteX9" fmla="*/ 28880 w 57759"/>
                <a:gd name="connsiteY9" fmla="*/ 66794 h 66793"/>
                <a:gd name="connsiteX10" fmla="*/ 0 w 57759"/>
                <a:gd name="connsiteY10" fmla="*/ 37173 h 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759" h="66793">
                  <a:moveTo>
                    <a:pt x="0" y="37173"/>
                  </a:moveTo>
                  <a:lnTo>
                    <a:pt x="0" y="0"/>
                  </a:lnTo>
                  <a:lnTo>
                    <a:pt x="12292" y="0"/>
                  </a:lnTo>
                  <a:lnTo>
                    <a:pt x="12292" y="36729"/>
                  </a:lnTo>
                  <a:cubicBezTo>
                    <a:pt x="12292" y="50354"/>
                    <a:pt x="18365" y="56130"/>
                    <a:pt x="29028" y="56130"/>
                  </a:cubicBezTo>
                  <a:cubicBezTo>
                    <a:pt x="39691" y="56130"/>
                    <a:pt x="45763" y="50206"/>
                    <a:pt x="45763" y="36729"/>
                  </a:cubicBezTo>
                  <a:lnTo>
                    <a:pt x="45763" y="0"/>
                  </a:lnTo>
                  <a:lnTo>
                    <a:pt x="57760" y="0"/>
                  </a:lnTo>
                  <a:lnTo>
                    <a:pt x="57760" y="37173"/>
                  </a:lnTo>
                  <a:cubicBezTo>
                    <a:pt x="57760" y="56427"/>
                    <a:pt x="46948" y="66794"/>
                    <a:pt x="28880" y="66794"/>
                  </a:cubicBezTo>
                  <a:cubicBezTo>
                    <a:pt x="10811" y="66794"/>
                    <a:pt x="0" y="56279"/>
                    <a:pt x="0" y="37173"/>
                  </a:cubicBezTo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8" name="Forma libre: forma 87">
              <a:extLst>
                <a:ext uri="{FF2B5EF4-FFF2-40B4-BE49-F238E27FC236}">
                  <a16:creationId xmlns:a16="http://schemas.microsoft.com/office/drawing/2014/main" id="{99F7DE19-CD28-B52F-3851-6027685845D9}"/>
                </a:ext>
              </a:extLst>
            </p:cNvPr>
            <p:cNvSpPr/>
            <p:nvPr/>
          </p:nvSpPr>
          <p:spPr>
            <a:xfrm>
              <a:off x="4329251" y="4857081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139 w 64868"/>
                <a:gd name="connsiteY6" fmla="*/ 55686 h 66053"/>
                <a:gd name="connsiteX7" fmla="*/ 52280 w 64868"/>
                <a:gd name="connsiteY7" fmla="*/ 33027 h 66053"/>
                <a:gd name="connsiteX8" fmla="*/ 28139 w 64868"/>
                <a:gd name="connsiteY8" fmla="*/ 10367 h 66053"/>
                <a:gd name="connsiteX9" fmla="*/ 12144 w 64868"/>
                <a:gd name="connsiteY9" fmla="*/ 10367 h 66053"/>
                <a:gd name="connsiteX10" fmla="*/ 12144 w 64868"/>
                <a:gd name="connsiteY10" fmla="*/ 55538 h 66053"/>
                <a:gd name="connsiteX11" fmla="*/ 28139 w 64868"/>
                <a:gd name="connsiteY11" fmla="*/ 55538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139" y="55686"/>
                  </a:moveTo>
                  <a:cubicBezTo>
                    <a:pt x="42801" y="55686"/>
                    <a:pt x="52280" y="46800"/>
                    <a:pt x="52280" y="33027"/>
                  </a:cubicBezTo>
                  <a:cubicBezTo>
                    <a:pt x="52280" y="19253"/>
                    <a:pt x="42801" y="10367"/>
                    <a:pt x="28139" y="10367"/>
                  </a:cubicBezTo>
                  <a:lnTo>
                    <a:pt x="12144" y="10367"/>
                  </a:lnTo>
                  <a:lnTo>
                    <a:pt x="12144" y="55538"/>
                  </a:lnTo>
                  <a:lnTo>
                    <a:pt x="28139" y="55538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89" name="Forma libre: forma 88">
              <a:extLst>
                <a:ext uri="{FF2B5EF4-FFF2-40B4-BE49-F238E27FC236}">
                  <a16:creationId xmlns:a16="http://schemas.microsoft.com/office/drawing/2014/main" id="{B9C09CB0-99F7-C82B-B855-EC9A1B34FDDF}"/>
                </a:ext>
              </a:extLst>
            </p:cNvPr>
            <p:cNvSpPr/>
            <p:nvPr/>
          </p:nvSpPr>
          <p:spPr>
            <a:xfrm>
              <a:off x="4407449" y="4857081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8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7985 w 71384"/>
                <a:gd name="connsiteY9" fmla="*/ 41172 h 65905"/>
                <a:gd name="connsiteX10" fmla="*/ 35544 w 71384"/>
                <a:gd name="connsiteY10" fmla="*/ 12292 h 65905"/>
                <a:gd name="connsiteX11" fmla="*/ 23252 w 71384"/>
                <a:gd name="connsiteY11" fmla="*/ 41172 h 65905"/>
                <a:gd name="connsiteX12" fmla="*/ 47985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8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7985" y="41172"/>
                  </a:moveTo>
                  <a:lnTo>
                    <a:pt x="35544" y="12292"/>
                  </a:lnTo>
                  <a:lnTo>
                    <a:pt x="23252" y="41172"/>
                  </a:lnTo>
                  <a:lnTo>
                    <a:pt x="47985" y="41172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0" name="Forma libre: forma 89">
              <a:extLst>
                <a:ext uri="{FF2B5EF4-FFF2-40B4-BE49-F238E27FC236}">
                  <a16:creationId xmlns:a16="http://schemas.microsoft.com/office/drawing/2014/main" id="{CA195616-1835-AF81-9588-76D289D140CB}"/>
                </a:ext>
              </a:extLst>
            </p:cNvPr>
            <p:cNvSpPr/>
            <p:nvPr/>
          </p:nvSpPr>
          <p:spPr>
            <a:xfrm>
              <a:off x="4498087" y="4857081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686 h 66053"/>
                <a:gd name="connsiteX7" fmla="*/ 52428 w 64868"/>
                <a:gd name="connsiteY7" fmla="*/ 33027 h 66053"/>
                <a:gd name="connsiteX8" fmla="*/ 28287 w 64868"/>
                <a:gd name="connsiteY8" fmla="*/ 10367 h 66053"/>
                <a:gd name="connsiteX9" fmla="*/ 12292 w 64868"/>
                <a:gd name="connsiteY9" fmla="*/ 10367 h 66053"/>
                <a:gd name="connsiteX10" fmla="*/ 12292 w 64868"/>
                <a:gd name="connsiteY10" fmla="*/ 55538 h 66053"/>
                <a:gd name="connsiteX11" fmla="*/ 28287 w 64868"/>
                <a:gd name="connsiteY11" fmla="*/ 55538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686"/>
                  </a:moveTo>
                  <a:cubicBezTo>
                    <a:pt x="42950" y="55686"/>
                    <a:pt x="52428" y="46800"/>
                    <a:pt x="52428" y="33027"/>
                  </a:cubicBezTo>
                  <a:cubicBezTo>
                    <a:pt x="52428" y="19253"/>
                    <a:pt x="42950" y="10367"/>
                    <a:pt x="28287" y="10367"/>
                  </a:cubicBezTo>
                  <a:lnTo>
                    <a:pt x="12292" y="10367"/>
                  </a:lnTo>
                  <a:lnTo>
                    <a:pt x="12292" y="55538"/>
                  </a:lnTo>
                  <a:lnTo>
                    <a:pt x="28287" y="55538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1" name="Forma libre: forma 90">
              <a:extLst>
                <a:ext uri="{FF2B5EF4-FFF2-40B4-BE49-F238E27FC236}">
                  <a16:creationId xmlns:a16="http://schemas.microsoft.com/office/drawing/2014/main" id="{4A2A5660-C8DE-3C07-5242-B34375A7AB00}"/>
                </a:ext>
              </a:extLst>
            </p:cNvPr>
            <p:cNvSpPr/>
            <p:nvPr/>
          </p:nvSpPr>
          <p:spPr>
            <a:xfrm>
              <a:off x="4576284" y="4857081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172 h 65905"/>
                <a:gd name="connsiteX10" fmla="*/ 35692 w 71384"/>
                <a:gd name="connsiteY10" fmla="*/ 12292 h 65905"/>
                <a:gd name="connsiteX11" fmla="*/ 23400 w 71384"/>
                <a:gd name="connsiteY11" fmla="*/ 41172 h 65905"/>
                <a:gd name="connsiteX12" fmla="*/ 48133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172"/>
                  </a:moveTo>
                  <a:lnTo>
                    <a:pt x="35692" y="12292"/>
                  </a:lnTo>
                  <a:lnTo>
                    <a:pt x="23400" y="41172"/>
                  </a:lnTo>
                  <a:lnTo>
                    <a:pt x="48133" y="41172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2" name="Forma libre: forma 91">
              <a:extLst>
                <a:ext uri="{FF2B5EF4-FFF2-40B4-BE49-F238E27FC236}">
                  <a16:creationId xmlns:a16="http://schemas.microsoft.com/office/drawing/2014/main" id="{796CA41A-4000-9C36-5337-A782FEB159EF}"/>
                </a:ext>
              </a:extLst>
            </p:cNvPr>
            <p:cNvSpPr/>
            <p:nvPr/>
          </p:nvSpPr>
          <p:spPr>
            <a:xfrm>
              <a:off x="4666922" y="4857081"/>
              <a:ext cx="58648" cy="66053"/>
            </a:xfrm>
            <a:custGeom>
              <a:avLst/>
              <a:gdLst>
                <a:gd name="connsiteX0" fmla="*/ 58648 w 58648"/>
                <a:gd name="connsiteY0" fmla="*/ 0 h 66053"/>
                <a:gd name="connsiteX1" fmla="*/ 58648 w 58648"/>
                <a:gd name="connsiteY1" fmla="*/ 66053 h 66053"/>
                <a:gd name="connsiteX2" fmla="*/ 48577 w 58648"/>
                <a:gd name="connsiteY2" fmla="*/ 66053 h 66053"/>
                <a:gd name="connsiteX3" fmla="*/ 12144 w 58648"/>
                <a:gd name="connsiteY3" fmla="*/ 21327 h 66053"/>
                <a:gd name="connsiteX4" fmla="*/ 12144 w 58648"/>
                <a:gd name="connsiteY4" fmla="*/ 66053 h 66053"/>
                <a:gd name="connsiteX5" fmla="*/ 0 w 58648"/>
                <a:gd name="connsiteY5" fmla="*/ 66053 h 66053"/>
                <a:gd name="connsiteX6" fmla="*/ 0 w 58648"/>
                <a:gd name="connsiteY6" fmla="*/ 0 h 66053"/>
                <a:gd name="connsiteX7" fmla="*/ 10071 w 58648"/>
                <a:gd name="connsiteY7" fmla="*/ 0 h 66053"/>
                <a:gd name="connsiteX8" fmla="*/ 46504 w 58648"/>
                <a:gd name="connsiteY8" fmla="*/ 44727 h 66053"/>
                <a:gd name="connsiteX9" fmla="*/ 46504 w 58648"/>
                <a:gd name="connsiteY9" fmla="*/ 0 h 66053"/>
                <a:gd name="connsiteX10" fmla="*/ 58648 w 58648"/>
                <a:gd name="connsiteY10" fmla="*/ 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648" h="66053">
                  <a:moveTo>
                    <a:pt x="58648" y="0"/>
                  </a:moveTo>
                  <a:lnTo>
                    <a:pt x="58648" y="66053"/>
                  </a:lnTo>
                  <a:lnTo>
                    <a:pt x="48577" y="66053"/>
                  </a:lnTo>
                  <a:lnTo>
                    <a:pt x="12144" y="21327"/>
                  </a:lnTo>
                  <a:lnTo>
                    <a:pt x="12144" y="66053"/>
                  </a:lnTo>
                  <a:lnTo>
                    <a:pt x="0" y="66053"/>
                  </a:lnTo>
                  <a:lnTo>
                    <a:pt x="0" y="0"/>
                  </a:lnTo>
                  <a:lnTo>
                    <a:pt x="10071" y="0"/>
                  </a:lnTo>
                  <a:lnTo>
                    <a:pt x="46504" y="44727"/>
                  </a:lnTo>
                  <a:lnTo>
                    <a:pt x="46504" y="0"/>
                  </a:lnTo>
                  <a:lnTo>
                    <a:pt x="58648" y="0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93" name="Forma libre: forma 92">
              <a:extLst>
                <a:ext uri="{FF2B5EF4-FFF2-40B4-BE49-F238E27FC236}">
                  <a16:creationId xmlns:a16="http://schemas.microsoft.com/office/drawing/2014/main" id="{171E483F-A681-662F-ADA4-7714548FE4B1}"/>
                </a:ext>
              </a:extLst>
            </p:cNvPr>
            <p:cNvSpPr/>
            <p:nvPr/>
          </p:nvSpPr>
          <p:spPr>
            <a:xfrm>
              <a:off x="4744824" y="4857081"/>
              <a:ext cx="71384" cy="65905"/>
            </a:xfrm>
            <a:custGeom>
              <a:avLst/>
              <a:gdLst>
                <a:gd name="connsiteX0" fmla="*/ 51984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7985 w 71384"/>
                <a:gd name="connsiteY9" fmla="*/ 41172 h 65905"/>
                <a:gd name="connsiteX10" fmla="*/ 35544 w 71384"/>
                <a:gd name="connsiteY10" fmla="*/ 12292 h 65905"/>
                <a:gd name="connsiteX11" fmla="*/ 23252 w 71384"/>
                <a:gd name="connsiteY11" fmla="*/ 41172 h 65905"/>
                <a:gd name="connsiteX12" fmla="*/ 47985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1984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7985" y="41172"/>
                  </a:moveTo>
                  <a:lnTo>
                    <a:pt x="35544" y="12292"/>
                  </a:lnTo>
                  <a:lnTo>
                    <a:pt x="23252" y="41172"/>
                  </a:lnTo>
                  <a:lnTo>
                    <a:pt x="47985" y="41172"/>
                  </a:lnTo>
                  <a:close/>
                </a:path>
              </a:pathLst>
            </a:custGeom>
            <a:solidFill>
              <a:srgbClr val="B28E5C"/>
            </a:solidFill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8DF35AEC-DC97-8F36-4354-C68BD6AE3ED7}"/>
              </a:ext>
            </a:extLst>
          </p:cNvPr>
          <p:cNvGrpSpPr/>
          <p:nvPr userDrawn="1"/>
        </p:nvGrpSpPr>
        <p:grpSpPr>
          <a:xfrm>
            <a:off x="6394564" y="132458"/>
            <a:ext cx="396632" cy="421077"/>
            <a:chOff x="1830129" y="3640236"/>
            <a:chExt cx="733232" cy="77842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F5773D61-8D05-E363-F91C-3C7A96CBD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12102"/>
            <a:stretch>
              <a:fillRect/>
            </a:stretch>
          </p:blipFill>
          <p:spPr>
            <a:xfrm>
              <a:off x="1830129" y="3640236"/>
              <a:ext cx="733232" cy="648072"/>
            </a:xfrm>
            <a:prstGeom prst="rect">
              <a:avLst/>
            </a:prstGeom>
          </p:spPr>
        </p:pic>
        <p:pic>
          <p:nvPicPr>
            <p:cNvPr id="94" name="Imagen 93">
              <a:extLst>
                <a:ext uri="{FF2B5EF4-FFF2-40B4-BE49-F238E27FC236}">
                  <a16:creationId xmlns:a16="http://schemas.microsoft.com/office/drawing/2014/main" id="{9A8DEAED-4319-5F3C-637F-8B9F188C8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9781" t="87536" r="9182" b="2"/>
            <a:stretch>
              <a:fillRect/>
            </a:stretch>
          </p:blipFill>
          <p:spPr>
            <a:xfrm>
              <a:off x="1877878" y="4320044"/>
              <a:ext cx="637734" cy="98614"/>
            </a:xfrm>
            <a:prstGeom prst="rect">
              <a:avLst/>
            </a:prstGeom>
          </p:spPr>
        </p:pic>
      </p:grpSp>
      <p:grpSp>
        <p:nvGrpSpPr>
          <p:cNvPr id="104" name="Grupo 103">
            <a:extLst>
              <a:ext uri="{FF2B5EF4-FFF2-40B4-BE49-F238E27FC236}">
                <a16:creationId xmlns:a16="http://schemas.microsoft.com/office/drawing/2014/main" id="{B16A1B52-D6DB-5DD3-5BDC-2E251DEAC6B4}"/>
              </a:ext>
            </a:extLst>
          </p:cNvPr>
          <p:cNvGrpSpPr/>
          <p:nvPr userDrawn="1"/>
        </p:nvGrpSpPr>
        <p:grpSpPr>
          <a:xfrm>
            <a:off x="6954997" y="126346"/>
            <a:ext cx="361298" cy="401648"/>
            <a:chOff x="8540080" y="104749"/>
            <a:chExt cx="361298" cy="401648"/>
          </a:xfrm>
        </p:grpSpPr>
        <p:grpSp>
          <p:nvGrpSpPr>
            <p:cNvPr id="100" name="Grupo 99">
              <a:extLst>
                <a:ext uri="{FF2B5EF4-FFF2-40B4-BE49-F238E27FC236}">
                  <a16:creationId xmlns:a16="http://schemas.microsoft.com/office/drawing/2014/main" id="{1EECA3BC-C403-4EF9-53E0-F9F16735972A}"/>
                </a:ext>
              </a:extLst>
            </p:cNvPr>
            <p:cNvGrpSpPr/>
            <p:nvPr userDrawn="1"/>
          </p:nvGrpSpPr>
          <p:grpSpPr>
            <a:xfrm>
              <a:off x="8540080" y="460678"/>
              <a:ext cx="353008" cy="45719"/>
              <a:chOff x="3121750" y="4483499"/>
              <a:chExt cx="431719" cy="55913"/>
            </a:xfrm>
          </p:grpSpPr>
          <p:pic>
            <p:nvPicPr>
              <p:cNvPr id="101" name="Imagen 100">
                <a:extLst>
                  <a:ext uri="{FF2B5EF4-FFF2-40B4-BE49-F238E27FC236}">
                    <a16:creationId xmlns:a16="http://schemas.microsoft.com/office/drawing/2014/main" id="{6AE08134-03B8-27DA-981E-87C3D774E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56911" t="88904" r="9480" b="4481"/>
              <a:stretch>
                <a:fillRect/>
              </a:stretch>
            </p:blipFill>
            <p:spPr>
              <a:xfrm>
                <a:off x="3322488" y="4493693"/>
                <a:ext cx="230981" cy="45719"/>
              </a:xfrm>
              <a:prstGeom prst="rect">
                <a:avLst/>
              </a:prstGeom>
            </p:spPr>
          </p:pic>
          <p:pic>
            <p:nvPicPr>
              <p:cNvPr id="102" name="Imagen 101">
                <a:extLst>
                  <a:ext uri="{FF2B5EF4-FFF2-40B4-BE49-F238E27FC236}">
                    <a16:creationId xmlns:a16="http://schemas.microsoft.com/office/drawing/2014/main" id="{8FD9BF01-D585-FA96-34AB-D23CBD5D4F64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rcRect l="9781" t="87536" r="60758" b="4481"/>
              <a:stretch>
                <a:fillRect/>
              </a:stretch>
            </p:blipFill>
            <p:spPr>
              <a:xfrm>
                <a:off x="3121750" y="4483499"/>
                <a:ext cx="202476" cy="55163"/>
              </a:xfrm>
              <a:prstGeom prst="rect">
                <a:avLst/>
              </a:prstGeom>
            </p:spPr>
          </p:pic>
        </p:grpSp>
        <p:pic>
          <p:nvPicPr>
            <p:cNvPr id="103" name="Imagen 102">
              <a:extLst>
                <a:ext uri="{FF2B5EF4-FFF2-40B4-BE49-F238E27FC236}">
                  <a16:creationId xmlns:a16="http://schemas.microsoft.com/office/drawing/2014/main" id="{D6F550C7-524A-2DD7-0D4F-D4286CD4D2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544272" y="104749"/>
              <a:ext cx="357106" cy="357106"/>
            </a:xfrm>
            <a:prstGeom prst="rect">
              <a:avLst/>
            </a:prstGeom>
          </p:spPr>
        </p:pic>
      </p:grpSp>
      <p:pic>
        <p:nvPicPr>
          <p:cNvPr id="1026" name="Picture 2" descr="Puede ser un gráfico de texto">
            <a:extLst>
              <a:ext uri="{FF2B5EF4-FFF2-40B4-BE49-F238E27FC236}">
                <a16:creationId xmlns:a16="http://schemas.microsoft.com/office/drawing/2014/main" id="{E61523CB-7787-BFEA-539B-3E2370005B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79" y="143310"/>
            <a:ext cx="367721" cy="36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2" descr="No hay ninguna descripción de la foto disponible.">
            <a:extLst>
              <a:ext uri="{FF2B5EF4-FFF2-40B4-BE49-F238E27FC236}">
                <a16:creationId xmlns:a16="http://schemas.microsoft.com/office/drawing/2014/main" id="{8D1304C9-B0D2-DAEE-385E-0764342DFE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543" y="143310"/>
            <a:ext cx="367721" cy="36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" name="Rectángulo 115">
            <a:extLst>
              <a:ext uri="{FF2B5EF4-FFF2-40B4-BE49-F238E27FC236}">
                <a16:creationId xmlns:a16="http://schemas.microsoft.com/office/drawing/2014/main" id="{32353858-7B06-A324-C83A-B556BA95655F}"/>
              </a:ext>
            </a:extLst>
          </p:cNvPr>
          <p:cNvSpPr/>
          <p:nvPr userDrawn="1"/>
        </p:nvSpPr>
        <p:spPr>
          <a:xfrm>
            <a:off x="817355" y="1120876"/>
            <a:ext cx="4663574" cy="225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18" name="Rectángulo 117">
            <a:extLst>
              <a:ext uri="{FF2B5EF4-FFF2-40B4-BE49-F238E27FC236}">
                <a16:creationId xmlns:a16="http://schemas.microsoft.com/office/drawing/2014/main" id="{8E6C635F-E66B-23C4-01FE-DAB64EAF4743}"/>
              </a:ext>
            </a:extLst>
          </p:cNvPr>
          <p:cNvSpPr/>
          <p:nvPr userDrawn="1"/>
        </p:nvSpPr>
        <p:spPr>
          <a:xfrm>
            <a:off x="6604838" y="1120876"/>
            <a:ext cx="4663574" cy="225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0" name="Rectángulo 119">
            <a:extLst>
              <a:ext uri="{FF2B5EF4-FFF2-40B4-BE49-F238E27FC236}">
                <a16:creationId xmlns:a16="http://schemas.microsoft.com/office/drawing/2014/main" id="{BE5F303A-2836-04AD-561B-7F94111031B7}"/>
              </a:ext>
            </a:extLst>
          </p:cNvPr>
          <p:cNvSpPr/>
          <p:nvPr userDrawn="1"/>
        </p:nvSpPr>
        <p:spPr>
          <a:xfrm>
            <a:off x="817355" y="3908681"/>
            <a:ext cx="4663574" cy="225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22" name="Rectángulo 121">
            <a:extLst>
              <a:ext uri="{FF2B5EF4-FFF2-40B4-BE49-F238E27FC236}">
                <a16:creationId xmlns:a16="http://schemas.microsoft.com/office/drawing/2014/main" id="{766F4857-F2CA-A819-6EF0-9C20F1C5E61A}"/>
              </a:ext>
            </a:extLst>
          </p:cNvPr>
          <p:cNvSpPr/>
          <p:nvPr userDrawn="1"/>
        </p:nvSpPr>
        <p:spPr>
          <a:xfrm>
            <a:off x="6604838" y="3908681"/>
            <a:ext cx="4663574" cy="2256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4770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RA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9">
            <a:extLst>
              <a:ext uri="{FF2B5EF4-FFF2-40B4-BE49-F238E27FC236}">
                <a16:creationId xmlns:a16="http://schemas.microsoft.com/office/drawing/2014/main" id="{30842263-DBFA-CB1E-5E1A-2DD39DB52BE5}"/>
              </a:ext>
            </a:extLst>
          </p:cNvPr>
          <p:cNvSpPr/>
          <p:nvPr userDrawn="1"/>
        </p:nvSpPr>
        <p:spPr>
          <a:xfrm>
            <a:off x="-24680" y="-16941"/>
            <a:ext cx="12192000" cy="6899676"/>
          </a:xfrm>
          <a:custGeom>
            <a:avLst/>
            <a:gdLst/>
            <a:ahLst/>
            <a:cxnLst/>
            <a:rect l="l" t="t" r="r" b="b"/>
            <a:pathLst>
              <a:path w="10058400" h="7772400">
                <a:moveTo>
                  <a:pt x="0" y="7772400"/>
                </a:moveTo>
                <a:lnTo>
                  <a:pt x="10058400" y="7772400"/>
                </a:lnTo>
                <a:lnTo>
                  <a:pt x="10058400" y="0"/>
                </a:lnTo>
                <a:lnTo>
                  <a:pt x="0" y="0"/>
                </a:lnTo>
                <a:lnTo>
                  <a:pt x="0" y="7772400"/>
                </a:lnTo>
                <a:close/>
              </a:path>
            </a:pathLst>
          </a:custGeom>
          <a:solidFill>
            <a:srgbClr val="611232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  <p:sp>
        <p:nvSpPr>
          <p:cNvPr id="9" name="bk object 34">
            <a:extLst>
              <a:ext uri="{FF2B5EF4-FFF2-40B4-BE49-F238E27FC236}">
                <a16:creationId xmlns:a16="http://schemas.microsoft.com/office/drawing/2014/main" id="{E33ACCEC-E9EE-3718-9E81-00D598927432}"/>
              </a:ext>
            </a:extLst>
          </p:cNvPr>
          <p:cNvSpPr/>
          <p:nvPr userDrawn="1"/>
        </p:nvSpPr>
        <p:spPr>
          <a:xfrm>
            <a:off x="0" y="6647551"/>
            <a:ext cx="12192000" cy="235184"/>
          </a:xfrm>
          <a:custGeom>
            <a:avLst/>
            <a:gdLst/>
            <a:ahLst/>
            <a:cxnLst/>
            <a:rect l="l" t="t" r="r" b="b"/>
            <a:pathLst>
              <a:path w="961390" h="1080135">
                <a:moveTo>
                  <a:pt x="0" y="1079995"/>
                </a:moveTo>
                <a:lnTo>
                  <a:pt x="961199" y="1079995"/>
                </a:lnTo>
                <a:lnTo>
                  <a:pt x="961199" y="0"/>
                </a:lnTo>
                <a:lnTo>
                  <a:pt x="0" y="0"/>
                </a:lnTo>
                <a:lnTo>
                  <a:pt x="0" y="1079995"/>
                </a:lnTo>
                <a:close/>
              </a:path>
            </a:pathLst>
          </a:custGeom>
          <a:solidFill>
            <a:srgbClr val="A57F2C"/>
          </a:solidFill>
        </p:spPr>
        <p:txBody>
          <a:bodyPr wrap="square" lIns="0" tIns="0" rIns="0" bIns="0" rtlCol="0"/>
          <a:lstStyle/>
          <a:p>
            <a:pPr lvl="0"/>
            <a:endParaRPr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746791C2-8353-5B1A-D3D3-FCF124949B4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123" y="2341681"/>
            <a:ext cx="1712547" cy="752211"/>
          </a:xfrm>
          <a:prstGeom prst="rect">
            <a:avLst/>
          </a:prstGeom>
        </p:spPr>
      </p:pic>
      <p:grpSp>
        <p:nvGrpSpPr>
          <p:cNvPr id="1062" name="Grupo 1061">
            <a:extLst>
              <a:ext uri="{FF2B5EF4-FFF2-40B4-BE49-F238E27FC236}">
                <a16:creationId xmlns:a16="http://schemas.microsoft.com/office/drawing/2014/main" id="{E197BFDF-C84A-65AC-8C28-0C20D3EE1F80}"/>
              </a:ext>
            </a:extLst>
          </p:cNvPr>
          <p:cNvGrpSpPr/>
          <p:nvPr userDrawn="1"/>
        </p:nvGrpSpPr>
        <p:grpSpPr>
          <a:xfrm>
            <a:off x="6369768" y="2404139"/>
            <a:ext cx="2429628" cy="555596"/>
            <a:chOff x="2521674" y="4400929"/>
            <a:chExt cx="2543492" cy="639797"/>
          </a:xfrm>
          <a:solidFill>
            <a:schemeClr val="bg1">
              <a:lumMod val="85000"/>
            </a:schemeClr>
          </a:solidFill>
        </p:grpSpPr>
        <p:sp>
          <p:nvSpPr>
            <p:cNvPr id="16" name="Forma libre: forma 15">
              <a:extLst>
                <a:ext uri="{FF2B5EF4-FFF2-40B4-BE49-F238E27FC236}">
                  <a16:creationId xmlns:a16="http://schemas.microsoft.com/office/drawing/2014/main" id="{B4158CBB-D183-E742-2B74-694AFC52760A}"/>
                </a:ext>
              </a:extLst>
            </p:cNvPr>
            <p:cNvSpPr/>
            <p:nvPr/>
          </p:nvSpPr>
          <p:spPr>
            <a:xfrm>
              <a:off x="2938283" y="4400929"/>
              <a:ext cx="222448" cy="222152"/>
            </a:xfrm>
            <a:custGeom>
              <a:avLst/>
              <a:gdLst>
                <a:gd name="connsiteX0" fmla="*/ 166762 w 222448"/>
                <a:gd name="connsiteY0" fmla="*/ 191791 h 222152"/>
                <a:gd name="connsiteX1" fmla="*/ 166762 w 222448"/>
                <a:gd name="connsiteY1" fmla="*/ 186608 h 222152"/>
                <a:gd name="connsiteX2" fmla="*/ 156247 w 222448"/>
                <a:gd name="connsiteY2" fmla="*/ 139067 h 222152"/>
                <a:gd name="connsiteX3" fmla="*/ 127219 w 222448"/>
                <a:gd name="connsiteY3" fmla="*/ 96118 h 222152"/>
                <a:gd name="connsiteX4" fmla="*/ 84122 w 222448"/>
                <a:gd name="connsiteY4" fmla="*/ 67238 h 222152"/>
                <a:gd name="connsiteX5" fmla="*/ 31398 w 222448"/>
                <a:gd name="connsiteY5" fmla="*/ 56575 h 222152"/>
                <a:gd name="connsiteX6" fmla="*/ 3110 w 222448"/>
                <a:gd name="connsiteY6" fmla="*/ 56575 h 222152"/>
                <a:gd name="connsiteX7" fmla="*/ 0 w 222448"/>
                <a:gd name="connsiteY7" fmla="*/ 53465 h 222152"/>
                <a:gd name="connsiteX8" fmla="*/ 0 w 222448"/>
                <a:gd name="connsiteY8" fmla="*/ 0 h 222152"/>
                <a:gd name="connsiteX9" fmla="*/ 40728 w 222448"/>
                <a:gd name="connsiteY9" fmla="*/ 0 h 222152"/>
                <a:gd name="connsiteX10" fmla="*/ 222448 w 222448"/>
                <a:gd name="connsiteY10" fmla="*/ 181424 h 222152"/>
                <a:gd name="connsiteX11" fmla="*/ 222448 w 222448"/>
                <a:gd name="connsiteY11" fmla="*/ 222152 h 222152"/>
                <a:gd name="connsiteX12" fmla="*/ 166466 w 222448"/>
                <a:gd name="connsiteY12" fmla="*/ 191791 h 222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448" h="222152">
                  <a:moveTo>
                    <a:pt x="166762" y="191791"/>
                  </a:moveTo>
                  <a:cubicBezTo>
                    <a:pt x="166762" y="191791"/>
                    <a:pt x="166762" y="188089"/>
                    <a:pt x="166762" y="186608"/>
                  </a:cubicBezTo>
                  <a:cubicBezTo>
                    <a:pt x="166170" y="170169"/>
                    <a:pt x="162615" y="154174"/>
                    <a:pt x="156247" y="139067"/>
                  </a:cubicBezTo>
                  <a:cubicBezTo>
                    <a:pt x="149434" y="123072"/>
                    <a:pt x="139660" y="108558"/>
                    <a:pt x="127219" y="96118"/>
                  </a:cubicBezTo>
                  <a:cubicBezTo>
                    <a:pt x="114779" y="83677"/>
                    <a:pt x="100265" y="74051"/>
                    <a:pt x="84122" y="67238"/>
                  </a:cubicBezTo>
                  <a:cubicBezTo>
                    <a:pt x="67386" y="60277"/>
                    <a:pt x="49614" y="56575"/>
                    <a:pt x="31398" y="56575"/>
                  </a:cubicBezTo>
                  <a:lnTo>
                    <a:pt x="3110" y="56575"/>
                  </a:lnTo>
                  <a:cubicBezTo>
                    <a:pt x="1481" y="56575"/>
                    <a:pt x="0" y="55242"/>
                    <a:pt x="0" y="53465"/>
                  </a:cubicBezTo>
                  <a:lnTo>
                    <a:pt x="0" y="0"/>
                  </a:lnTo>
                  <a:lnTo>
                    <a:pt x="40728" y="0"/>
                  </a:lnTo>
                  <a:cubicBezTo>
                    <a:pt x="140993" y="0"/>
                    <a:pt x="222300" y="81160"/>
                    <a:pt x="222448" y="181424"/>
                  </a:cubicBezTo>
                  <a:lnTo>
                    <a:pt x="222448" y="222152"/>
                  </a:lnTo>
                  <a:cubicBezTo>
                    <a:pt x="222448" y="222152"/>
                    <a:pt x="166466" y="191791"/>
                    <a:pt x="166466" y="191791"/>
                  </a:cubicBez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7" name="Forma libre: forma 16">
              <a:extLst>
                <a:ext uri="{FF2B5EF4-FFF2-40B4-BE49-F238E27FC236}">
                  <a16:creationId xmlns:a16="http://schemas.microsoft.com/office/drawing/2014/main" id="{E24AAE53-CAAD-7F67-F756-DF0ED8638574}"/>
                </a:ext>
              </a:extLst>
            </p:cNvPr>
            <p:cNvSpPr/>
            <p:nvPr/>
          </p:nvSpPr>
          <p:spPr>
            <a:xfrm>
              <a:off x="2938727" y="4485939"/>
              <a:ext cx="222448" cy="137438"/>
            </a:xfrm>
            <a:custGeom>
              <a:avLst/>
              <a:gdLst>
                <a:gd name="connsiteX0" fmla="*/ 222300 w 222448"/>
                <a:gd name="connsiteY0" fmla="*/ 137290 h 137438"/>
                <a:gd name="connsiteX1" fmla="*/ 166318 w 222448"/>
                <a:gd name="connsiteY1" fmla="*/ 137290 h 137438"/>
                <a:gd name="connsiteX2" fmla="*/ 152544 w 222448"/>
                <a:gd name="connsiteY2" fmla="*/ 137438 h 137438"/>
                <a:gd name="connsiteX3" fmla="*/ 122332 w 222448"/>
                <a:gd name="connsiteY3" fmla="*/ 137438 h 137438"/>
                <a:gd name="connsiteX4" fmla="*/ 83233 w 222448"/>
                <a:gd name="connsiteY4" fmla="*/ 98636 h 137438"/>
                <a:gd name="connsiteX5" fmla="*/ 83233 w 222448"/>
                <a:gd name="connsiteY5" fmla="*/ 98339 h 137438"/>
                <a:gd name="connsiteX6" fmla="*/ 38951 w 222448"/>
                <a:gd name="connsiteY6" fmla="*/ 54205 h 137438"/>
                <a:gd name="connsiteX7" fmla="*/ 11404 w 222448"/>
                <a:gd name="connsiteY7" fmla="*/ 42801 h 137438"/>
                <a:gd name="connsiteX8" fmla="*/ 0 w 222448"/>
                <a:gd name="connsiteY8" fmla="*/ 15106 h 137438"/>
                <a:gd name="connsiteX9" fmla="*/ 0 w 222448"/>
                <a:gd name="connsiteY9" fmla="*/ 3110 h 137438"/>
                <a:gd name="connsiteX10" fmla="*/ 3110 w 222448"/>
                <a:gd name="connsiteY10" fmla="*/ 0 h 137438"/>
                <a:gd name="connsiteX11" fmla="*/ 31398 w 222448"/>
                <a:gd name="connsiteY11" fmla="*/ 0 h 137438"/>
                <a:gd name="connsiteX12" fmla="*/ 107225 w 222448"/>
                <a:gd name="connsiteY12" fmla="*/ 31249 h 137438"/>
                <a:gd name="connsiteX13" fmla="*/ 138475 w 222448"/>
                <a:gd name="connsiteY13" fmla="*/ 102042 h 137438"/>
                <a:gd name="connsiteX14" fmla="*/ 143362 w 222448"/>
                <a:gd name="connsiteY14" fmla="*/ 106781 h 137438"/>
                <a:gd name="connsiteX15" fmla="*/ 161727 w 222448"/>
                <a:gd name="connsiteY15" fmla="*/ 106781 h 137438"/>
                <a:gd name="connsiteX16" fmla="*/ 222448 w 222448"/>
                <a:gd name="connsiteY16" fmla="*/ 106781 h 137438"/>
                <a:gd name="connsiteX17" fmla="*/ 222448 w 222448"/>
                <a:gd name="connsiteY17" fmla="*/ 137142 h 137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2448" h="137438">
                  <a:moveTo>
                    <a:pt x="222300" y="137290"/>
                  </a:moveTo>
                  <a:lnTo>
                    <a:pt x="166318" y="137290"/>
                  </a:lnTo>
                  <a:cubicBezTo>
                    <a:pt x="166318" y="137290"/>
                    <a:pt x="152544" y="137438"/>
                    <a:pt x="152544" y="137438"/>
                  </a:cubicBezTo>
                  <a:lnTo>
                    <a:pt x="122332" y="137438"/>
                  </a:lnTo>
                  <a:cubicBezTo>
                    <a:pt x="100709" y="137438"/>
                    <a:pt x="83233" y="120110"/>
                    <a:pt x="83233" y="98636"/>
                  </a:cubicBezTo>
                  <a:lnTo>
                    <a:pt x="83233" y="98339"/>
                  </a:lnTo>
                  <a:cubicBezTo>
                    <a:pt x="83233" y="73903"/>
                    <a:pt x="63387" y="54205"/>
                    <a:pt x="38951" y="54205"/>
                  </a:cubicBezTo>
                  <a:cubicBezTo>
                    <a:pt x="28139" y="54205"/>
                    <a:pt x="18365" y="49910"/>
                    <a:pt x="11404" y="42801"/>
                  </a:cubicBezTo>
                  <a:cubicBezTo>
                    <a:pt x="4295" y="35692"/>
                    <a:pt x="0" y="25918"/>
                    <a:pt x="0" y="15106"/>
                  </a:cubicBezTo>
                  <a:lnTo>
                    <a:pt x="0" y="3110"/>
                  </a:lnTo>
                  <a:cubicBezTo>
                    <a:pt x="0" y="1481"/>
                    <a:pt x="1333" y="0"/>
                    <a:pt x="3110" y="0"/>
                  </a:cubicBezTo>
                  <a:lnTo>
                    <a:pt x="31398" y="0"/>
                  </a:lnTo>
                  <a:cubicBezTo>
                    <a:pt x="59981" y="0"/>
                    <a:pt x="86936" y="11108"/>
                    <a:pt x="107225" y="31249"/>
                  </a:cubicBezTo>
                  <a:cubicBezTo>
                    <a:pt x="126330" y="50354"/>
                    <a:pt x="137438" y="75236"/>
                    <a:pt x="138475" y="102042"/>
                  </a:cubicBezTo>
                  <a:cubicBezTo>
                    <a:pt x="138475" y="104708"/>
                    <a:pt x="140844" y="106781"/>
                    <a:pt x="143362" y="106781"/>
                  </a:cubicBezTo>
                  <a:lnTo>
                    <a:pt x="161727" y="106781"/>
                  </a:lnTo>
                  <a:cubicBezTo>
                    <a:pt x="163060" y="106781"/>
                    <a:pt x="222448" y="106781"/>
                    <a:pt x="222448" y="106781"/>
                  </a:cubicBezTo>
                  <a:lnTo>
                    <a:pt x="222448" y="137142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8" name="Forma libre: forma 17">
              <a:extLst>
                <a:ext uri="{FF2B5EF4-FFF2-40B4-BE49-F238E27FC236}">
                  <a16:creationId xmlns:a16="http://schemas.microsoft.com/office/drawing/2014/main" id="{9274FC87-942E-0313-634A-579B07644010}"/>
                </a:ext>
              </a:extLst>
            </p:cNvPr>
            <p:cNvSpPr/>
            <p:nvPr/>
          </p:nvSpPr>
          <p:spPr>
            <a:xfrm>
              <a:off x="2524784" y="4400929"/>
              <a:ext cx="222152" cy="222744"/>
            </a:xfrm>
            <a:custGeom>
              <a:avLst/>
              <a:gdLst>
                <a:gd name="connsiteX0" fmla="*/ 191791 w 222152"/>
                <a:gd name="connsiteY0" fmla="*/ 55982 h 222744"/>
                <a:gd name="connsiteX1" fmla="*/ 186608 w 222152"/>
                <a:gd name="connsiteY1" fmla="*/ 55982 h 222744"/>
                <a:gd name="connsiteX2" fmla="*/ 139067 w 222152"/>
                <a:gd name="connsiteY2" fmla="*/ 66498 h 222744"/>
                <a:gd name="connsiteX3" fmla="*/ 96118 w 222152"/>
                <a:gd name="connsiteY3" fmla="*/ 95525 h 222744"/>
                <a:gd name="connsiteX4" fmla="*/ 67238 w 222152"/>
                <a:gd name="connsiteY4" fmla="*/ 138623 h 222744"/>
                <a:gd name="connsiteX5" fmla="*/ 56575 w 222152"/>
                <a:gd name="connsiteY5" fmla="*/ 191347 h 222744"/>
                <a:gd name="connsiteX6" fmla="*/ 56575 w 222152"/>
                <a:gd name="connsiteY6" fmla="*/ 219634 h 222744"/>
                <a:gd name="connsiteX7" fmla="*/ 53465 w 222152"/>
                <a:gd name="connsiteY7" fmla="*/ 222745 h 222744"/>
                <a:gd name="connsiteX8" fmla="*/ 0 w 222152"/>
                <a:gd name="connsiteY8" fmla="*/ 222745 h 222744"/>
                <a:gd name="connsiteX9" fmla="*/ 0 w 222152"/>
                <a:gd name="connsiteY9" fmla="*/ 182017 h 222744"/>
                <a:gd name="connsiteX10" fmla="*/ 181424 w 222152"/>
                <a:gd name="connsiteY10" fmla="*/ 0 h 222744"/>
                <a:gd name="connsiteX11" fmla="*/ 222152 w 222152"/>
                <a:gd name="connsiteY11" fmla="*/ 0 h 222744"/>
                <a:gd name="connsiteX12" fmla="*/ 191791 w 222152"/>
                <a:gd name="connsiteY12" fmla="*/ 55982 h 22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152" h="222744">
                  <a:moveTo>
                    <a:pt x="191791" y="55982"/>
                  </a:moveTo>
                  <a:cubicBezTo>
                    <a:pt x="191791" y="55982"/>
                    <a:pt x="188089" y="55982"/>
                    <a:pt x="186608" y="55982"/>
                  </a:cubicBezTo>
                  <a:cubicBezTo>
                    <a:pt x="170169" y="56575"/>
                    <a:pt x="154174" y="60129"/>
                    <a:pt x="139067" y="66498"/>
                  </a:cubicBezTo>
                  <a:cubicBezTo>
                    <a:pt x="122924" y="73310"/>
                    <a:pt x="108558" y="83085"/>
                    <a:pt x="96118" y="95525"/>
                  </a:cubicBezTo>
                  <a:cubicBezTo>
                    <a:pt x="83677" y="107966"/>
                    <a:pt x="74051" y="122480"/>
                    <a:pt x="67238" y="138623"/>
                  </a:cubicBezTo>
                  <a:cubicBezTo>
                    <a:pt x="60277" y="155358"/>
                    <a:pt x="56575" y="172982"/>
                    <a:pt x="56575" y="191347"/>
                  </a:cubicBezTo>
                  <a:lnTo>
                    <a:pt x="56575" y="219634"/>
                  </a:lnTo>
                  <a:cubicBezTo>
                    <a:pt x="56575" y="221263"/>
                    <a:pt x="55242" y="222745"/>
                    <a:pt x="53465" y="222745"/>
                  </a:cubicBezTo>
                  <a:lnTo>
                    <a:pt x="0" y="222745"/>
                  </a:lnTo>
                  <a:lnTo>
                    <a:pt x="0" y="182017"/>
                  </a:lnTo>
                  <a:cubicBezTo>
                    <a:pt x="0" y="81604"/>
                    <a:pt x="81160" y="296"/>
                    <a:pt x="181424" y="0"/>
                  </a:cubicBezTo>
                  <a:lnTo>
                    <a:pt x="222152" y="0"/>
                  </a:lnTo>
                  <a:cubicBezTo>
                    <a:pt x="222152" y="0"/>
                    <a:pt x="191791" y="55982"/>
                    <a:pt x="191791" y="55982"/>
                  </a:cubicBez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0" name="Forma libre: forma 19">
              <a:extLst>
                <a:ext uri="{FF2B5EF4-FFF2-40B4-BE49-F238E27FC236}">
                  <a16:creationId xmlns:a16="http://schemas.microsoft.com/office/drawing/2014/main" id="{51A24678-53A6-CF87-37FD-E06424FF6D31}"/>
                </a:ext>
              </a:extLst>
            </p:cNvPr>
            <p:cNvSpPr/>
            <p:nvPr/>
          </p:nvSpPr>
          <p:spPr>
            <a:xfrm>
              <a:off x="2609646" y="4400929"/>
              <a:ext cx="137439" cy="222448"/>
            </a:xfrm>
            <a:custGeom>
              <a:avLst/>
              <a:gdLst>
                <a:gd name="connsiteX0" fmla="*/ 137290 w 137439"/>
                <a:gd name="connsiteY0" fmla="*/ 0 h 222448"/>
                <a:gd name="connsiteX1" fmla="*/ 137290 w 137439"/>
                <a:gd name="connsiteY1" fmla="*/ 55982 h 222448"/>
                <a:gd name="connsiteX2" fmla="*/ 137438 w 137439"/>
                <a:gd name="connsiteY2" fmla="*/ 69756 h 222448"/>
                <a:gd name="connsiteX3" fmla="*/ 137438 w 137439"/>
                <a:gd name="connsiteY3" fmla="*/ 99968 h 222448"/>
                <a:gd name="connsiteX4" fmla="*/ 98636 w 137439"/>
                <a:gd name="connsiteY4" fmla="*/ 139215 h 222448"/>
                <a:gd name="connsiteX5" fmla="*/ 98339 w 137439"/>
                <a:gd name="connsiteY5" fmla="*/ 139215 h 222448"/>
                <a:gd name="connsiteX6" fmla="*/ 54205 w 137439"/>
                <a:gd name="connsiteY6" fmla="*/ 183498 h 222448"/>
                <a:gd name="connsiteX7" fmla="*/ 42801 w 137439"/>
                <a:gd name="connsiteY7" fmla="*/ 211044 h 222448"/>
                <a:gd name="connsiteX8" fmla="*/ 15254 w 137439"/>
                <a:gd name="connsiteY8" fmla="*/ 222448 h 222448"/>
                <a:gd name="connsiteX9" fmla="*/ 3110 w 137439"/>
                <a:gd name="connsiteY9" fmla="*/ 222448 h 222448"/>
                <a:gd name="connsiteX10" fmla="*/ 0 w 137439"/>
                <a:gd name="connsiteY10" fmla="*/ 219338 h 222448"/>
                <a:gd name="connsiteX11" fmla="*/ 0 w 137439"/>
                <a:gd name="connsiteY11" fmla="*/ 191051 h 222448"/>
                <a:gd name="connsiteX12" fmla="*/ 31249 w 137439"/>
                <a:gd name="connsiteY12" fmla="*/ 115223 h 222448"/>
                <a:gd name="connsiteX13" fmla="*/ 102042 w 137439"/>
                <a:gd name="connsiteY13" fmla="*/ 83973 h 222448"/>
                <a:gd name="connsiteX14" fmla="*/ 106781 w 137439"/>
                <a:gd name="connsiteY14" fmla="*/ 79086 h 222448"/>
                <a:gd name="connsiteX15" fmla="*/ 106781 w 137439"/>
                <a:gd name="connsiteY15" fmla="*/ 60722 h 222448"/>
                <a:gd name="connsiteX16" fmla="*/ 106781 w 137439"/>
                <a:gd name="connsiteY16" fmla="*/ 0 h 222448"/>
                <a:gd name="connsiteX17" fmla="*/ 137142 w 137439"/>
                <a:gd name="connsiteY17" fmla="*/ 0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439" h="222448">
                  <a:moveTo>
                    <a:pt x="137290" y="0"/>
                  </a:moveTo>
                  <a:lnTo>
                    <a:pt x="137290" y="55982"/>
                  </a:lnTo>
                  <a:cubicBezTo>
                    <a:pt x="137290" y="55982"/>
                    <a:pt x="137438" y="69756"/>
                    <a:pt x="137438" y="69756"/>
                  </a:cubicBezTo>
                  <a:lnTo>
                    <a:pt x="137438" y="99968"/>
                  </a:lnTo>
                  <a:cubicBezTo>
                    <a:pt x="137586" y="121591"/>
                    <a:pt x="120110" y="139067"/>
                    <a:pt x="98636" y="139215"/>
                  </a:cubicBezTo>
                  <a:lnTo>
                    <a:pt x="98339" y="139215"/>
                  </a:lnTo>
                  <a:cubicBezTo>
                    <a:pt x="73903" y="139215"/>
                    <a:pt x="54205" y="159061"/>
                    <a:pt x="54205" y="183498"/>
                  </a:cubicBezTo>
                  <a:cubicBezTo>
                    <a:pt x="54205" y="194309"/>
                    <a:pt x="49762" y="204084"/>
                    <a:pt x="42801" y="211044"/>
                  </a:cubicBezTo>
                  <a:cubicBezTo>
                    <a:pt x="35692" y="218153"/>
                    <a:pt x="25918" y="222448"/>
                    <a:pt x="15254" y="222448"/>
                  </a:cubicBezTo>
                  <a:lnTo>
                    <a:pt x="3110" y="222448"/>
                  </a:lnTo>
                  <a:cubicBezTo>
                    <a:pt x="1481" y="222448"/>
                    <a:pt x="0" y="221115"/>
                    <a:pt x="0" y="219338"/>
                  </a:cubicBezTo>
                  <a:lnTo>
                    <a:pt x="0" y="191051"/>
                  </a:lnTo>
                  <a:cubicBezTo>
                    <a:pt x="0" y="162467"/>
                    <a:pt x="11108" y="135513"/>
                    <a:pt x="31249" y="115223"/>
                  </a:cubicBezTo>
                  <a:cubicBezTo>
                    <a:pt x="50354" y="96118"/>
                    <a:pt x="75236" y="85158"/>
                    <a:pt x="102042" y="83973"/>
                  </a:cubicBezTo>
                  <a:cubicBezTo>
                    <a:pt x="104708" y="83973"/>
                    <a:pt x="106781" y="81604"/>
                    <a:pt x="106781" y="79086"/>
                  </a:cubicBezTo>
                  <a:lnTo>
                    <a:pt x="106781" y="60722"/>
                  </a:lnTo>
                  <a:cubicBezTo>
                    <a:pt x="106781" y="59389"/>
                    <a:pt x="106781" y="0"/>
                    <a:pt x="106781" y="0"/>
                  </a:cubicBezTo>
                  <a:lnTo>
                    <a:pt x="137142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1" name="Forma libre: forma 20">
              <a:extLst>
                <a:ext uri="{FF2B5EF4-FFF2-40B4-BE49-F238E27FC236}">
                  <a16:creationId xmlns:a16="http://schemas.microsoft.com/office/drawing/2014/main" id="{B154F799-5B6F-63CA-961E-2A5147160DBB}"/>
                </a:ext>
              </a:extLst>
            </p:cNvPr>
            <p:cNvSpPr/>
            <p:nvPr/>
          </p:nvSpPr>
          <p:spPr>
            <a:xfrm>
              <a:off x="2524932" y="4818426"/>
              <a:ext cx="222596" cy="222300"/>
            </a:xfrm>
            <a:custGeom>
              <a:avLst/>
              <a:gdLst>
                <a:gd name="connsiteX0" fmla="*/ 55834 w 222596"/>
                <a:gd name="connsiteY0" fmla="*/ 30361 h 222300"/>
                <a:gd name="connsiteX1" fmla="*/ 55834 w 222596"/>
                <a:gd name="connsiteY1" fmla="*/ 35544 h 222300"/>
                <a:gd name="connsiteX2" fmla="*/ 66349 w 222596"/>
                <a:gd name="connsiteY2" fmla="*/ 83085 h 222300"/>
                <a:gd name="connsiteX3" fmla="*/ 95377 w 222596"/>
                <a:gd name="connsiteY3" fmla="*/ 126034 h 222300"/>
                <a:gd name="connsiteX4" fmla="*/ 138475 w 222596"/>
                <a:gd name="connsiteY4" fmla="*/ 154914 h 222300"/>
                <a:gd name="connsiteX5" fmla="*/ 191199 w 222596"/>
                <a:gd name="connsiteY5" fmla="*/ 165577 h 222300"/>
                <a:gd name="connsiteX6" fmla="*/ 219486 w 222596"/>
                <a:gd name="connsiteY6" fmla="*/ 165577 h 222300"/>
                <a:gd name="connsiteX7" fmla="*/ 222596 w 222596"/>
                <a:gd name="connsiteY7" fmla="*/ 168688 h 222300"/>
                <a:gd name="connsiteX8" fmla="*/ 222596 w 222596"/>
                <a:gd name="connsiteY8" fmla="*/ 222300 h 222300"/>
                <a:gd name="connsiteX9" fmla="*/ 181869 w 222596"/>
                <a:gd name="connsiteY9" fmla="*/ 222300 h 222300"/>
                <a:gd name="connsiteX10" fmla="*/ 0 w 222596"/>
                <a:gd name="connsiteY10" fmla="*/ 40728 h 222300"/>
                <a:gd name="connsiteX11" fmla="*/ 0 w 222596"/>
                <a:gd name="connsiteY11" fmla="*/ 0 h 222300"/>
                <a:gd name="connsiteX12" fmla="*/ 55982 w 222596"/>
                <a:gd name="connsiteY12" fmla="*/ 30361 h 222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596" h="222300">
                  <a:moveTo>
                    <a:pt x="55834" y="30361"/>
                  </a:moveTo>
                  <a:cubicBezTo>
                    <a:pt x="55834" y="30361"/>
                    <a:pt x="55686" y="34063"/>
                    <a:pt x="55834" y="35544"/>
                  </a:cubicBezTo>
                  <a:cubicBezTo>
                    <a:pt x="56427" y="51984"/>
                    <a:pt x="59981" y="67979"/>
                    <a:pt x="66349" y="83085"/>
                  </a:cubicBezTo>
                  <a:cubicBezTo>
                    <a:pt x="73162" y="99228"/>
                    <a:pt x="82937" y="113594"/>
                    <a:pt x="95377" y="126034"/>
                  </a:cubicBezTo>
                  <a:cubicBezTo>
                    <a:pt x="107818" y="138475"/>
                    <a:pt x="122332" y="148101"/>
                    <a:pt x="138475" y="154914"/>
                  </a:cubicBezTo>
                  <a:cubicBezTo>
                    <a:pt x="155210" y="162023"/>
                    <a:pt x="172982" y="165577"/>
                    <a:pt x="191199" y="165577"/>
                  </a:cubicBezTo>
                  <a:lnTo>
                    <a:pt x="219486" y="165577"/>
                  </a:lnTo>
                  <a:cubicBezTo>
                    <a:pt x="221115" y="165577"/>
                    <a:pt x="222596" y="166910"/>
                    <a:pt x="222596" y="168688"/>
                  </a:cubicBezTo>
                  <a:lnTo>
                    <a:pt x="222596" y="222300"/>
                  </a:lnTo>
                  <a:lnTo>
                    <a:pt x="181869" y="222300"/>
                  </a:lnTo>
                  <a:cubicBezTo>
                    <a:pt x="81456" y="222152"/>
                    <a:pt x="148" y="140993"/>
                    <a:pt x="0" y="40728"/>
                  </a:cubicBezTo>
                  <a:lnTo>
                    <a:pt x="0" y="0"/>
                  </a:lnTo>
                  <a:cubicBezTo>
                    <a:pt x="0" y="0"/>
                    <a:pt x="55982" y="30361"/>
                    <a:pt x="55982" y="30361"/>
                  </a:cubicBez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2" name="Forma libre: forma 21">
              <a:extLst>
                <a:ext uri="{FF2B5EF4-FFF2-40B4-BE49-F238E27FC236}">
                  <a16:creationId xmlns:a16="http://schemas.microsoft.com/office/drawing/2014/main" id="{1C88D15C-EC3F-8CBD-A2D5-599D1B50D05A}"/>
                </a:ext>
              </a:extLst>
            </p:cNvPr>
            <p:cNvSpPr/>
            <p:nvPr/>
          </p:nvSpPr>
          <p:spPr>
            <a:xfrm>
              <a:off x="2524636" y="4818277"/>
              <a:ext cx="222448" cy="137439"/>
            </a:xfrm>
            <a:custGeom>
              <a:avLst/>
              <a:gdLst>
                <a:gd name="connsiteX0" fmla="*/ 148 w 222448"/>
                <a:gd name="connsiteY0" fmla="*/ 149 h 137439"/>
                <a:gd name="connsiteX1" fmla="*/ 56130 w 222448"/>
                <a:gd name="connsiteY1" fmla="*/ 149 h 137439"/>
                <a:gd name="connsiteX2" fmla="*/ 69904 w 222448"/>
                <a:gd name="connsiteY2" fmla="*/ 1 h 137439"/>
                <a:gd name="connsiteX3" fmla="*/ 100117 w 222448"/>
                <a:gd name="connsiteY3" fmla="*/ 1 h 137439"/>
                <a:gd name="connsiteX4" fmla="*/ 139215 w 222448"/>
                <a:gd name="connsiteY4" fmla="*/ 38803 h 137439"/>
                <a:gd name="connsiteX5" fmla="*/ 139215 w 222448"/>
                <a:gd name="connsiteY5" fmla="*/ 39100 h 137439"/>
                <a:gd name="connsiteX6" fmla="*/ 183498 w 222448"/>
                <a:gd name="connsiteY6" fmla="*/ 83234 h 137439"/>
                <a:gd name="connsiteX7" fmla="*/ 211044 w 222448"/>
                <a:gd name="connsiteY7" fmla="*/ 94638 h 137439"/>
                <a:gd name="connsiteX8" fmla="*/ 222448 w 222448"/>
                <a:gd name="connsiteY8" fmla="*/ 122333 h 137439"/>
                <a:gd name="connsiteX9" fmla="*/ 222448 w 222448"/>
                <a:gd name="connsiteY9" fmla="*/ 134329 h 137439"/>
                <a:gd name="connsiteX10" fmla="*/ 219338 w 222448"/>
                <a:gd name="connsiteY10" fmla="*/ 137439 h 137439"/>
                <a:gd name="connsiteX11" fmla="*/ 191199 w 222448"/>
                <a:gd name="connsiteY11" fmla="*/ 137439 h 137439"/>
                <a:gd name="connsiteX12" fmla="*/ 115371 w 222448"/>
                <a:gd name="connsiteY12" fmla="*/ 106190 h 137439"/>
                <a:gd name="connsiteX13" fmla="*/ 84122 w 222448"/>
                <a:gd name="connsiteY13" fmla="*/ 35397 h 137439"/>
                <a:gd name="connsiteX14" fmla="*/ 79234 w 222448"/>
                <a:gd name="connsiteY14" fmla="*/ 30658 h 137439"/>
                <a:gd name="connsiteX15" fmla="*/ 60870 w 222448"/>
                <a:gd name="connsiteY15" fmla="*/ 30658 h 137439"/>
                <a:gd name="connsiteX16" fmla="*/ 0 w 222448"/>
                <a:gd name="connsiteY16" fmla="*/ 30658 h 137439"/>
                <a:gd name="connsiteX17" fmla="*/ 0 w 222448"/>
                <a:gd name="connsiteY17" fmla="*/ 297 h 13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2448" h="137439">
                  <a:moveTo>
                    <a:pt x="148" y="149"/>
                  </a:moveTo>
                  <a:lnTo>
                    <a:pt x="56130" y="149"/>
                  </a:lnTo>
                  <a:cubicBezTo>
                    <a:pt x="56130" y="149"/>
                    <a:pt x="69904" y="1"/>
                    <a:pt x="69904" y="1"/>
                  </a:cubicBezTo>
                  <a:lnTo>
                    <a:pt x="100117" y="1"/>
                  </a:lnTo>
                  <a:cubicBezTo>
                    <a:pt x="121739" y="-147"/>
                    <a:pt x="139215" y="17329"/>
                    <a:pt x="139215" y="38803"/>
                  </a:cubicBezTo>
                  <a:lnTo>
                    <a:pt x="139215" y="39100"/>
                  </a:lnTo>
                  <a:cubicBezTo>
                    <a:pt x="139215" y="63536"/>
                    <a:pt x="159061" y="83234"/>
                    <a:pt x="183498" y="83234"/>
                  </a:cubicBezTo>
                  <a:cubicBezTo>
                    <a:pt x="194309" y="83234"/>
                    <a:pt x="204084" y="87677"/>
                    <a:pt x="211044" y="94638"/>
                  </a:cubicBezTo>
                  <a:cubicBezTo>
                    <a:pt x="218153" y="101747"/>
                    <a:pt x="222448" y="111521"/>
                    <a:pt x="222448" y="122333"/>
                  </a:cubicBezTo>
                  <a:lnTo>
                    <a:pt x="222448" y="134329"/>
                  </a:lnTo>
                  <a:cubicBezTo>
                    <a:pt x="222448" y="135958"/>
                    <a:pt x="221115" y="137439"/>
                    <a:pt x="219338" y="137439"/>
                  </a:cubicBezTo>
                  <a:lnTo>
                    <a:pt x="191199" y="137439"/>
                  </a:lnTo>
                  <a:cubicBezTo>
                    <a:pt x="162467" y="137439"/>
                    <a:pt x="135661" y="126331"/>
                    <a:pt x="115371" y="106190"/>
                  </a:cubicBezTo>
                  <a:cubicBezTo>
                    <a:pt x="96266" y="87085"/>
                    <a:pt x="85306" y="62204"/>
                    <a:pt x="84122" y="35397"/>
                  </a:cubicBezTo>
                  <a:cubicBezTo>
                    <a:pt x="84122" y="32731"/>
                    <a:pt x="81752" y="30658"/>
                    <a:pt x="79234" y="30658"/>
                  </a:cubicBezTo>
                  <a:lnTo>
                    <a:pt x="60870" y="30658"/>
                  </a:lnTo>
                  <a:cubicBezTo>
                    <a:pt x="59537" y="30658"/>
                    <a:pt x="0" y="30658"/>
                    <a:pt x="0" y="30658"/>
                  </a:cubicBezTo>
                  <a:lnTo>
                    <a:pt x="0" y="29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3" name="Forma libre: forma 22">
              <a:extLst>
                <a:ext uri="{FF2B5EF4-FFF2-40B4-BE49-F238E27FC236}">
                  <a16:creationId xmlns:a16="http://schemas.microsoft.com/office/drawing/2014/main" id="{5EF0B455-6BFC-05E7-3632-F25616E80640}"/>
                </a:ext>
              </a:extLst>
            </p:cNvPr>
            <p:cNvSpPr/>
            <p:nvPr/>
          </p:nvSpPr>
          <p:spPr>
            <a:xfrm>
              <a:off x="2939023" y="4817834"/>
              <a:ext cx="222152" cy="222448"/>
            </a:xfrm>
            <a:custGeom>
              <a:avLst/>
              <a:gdLst>
                <a:gd name="connsiteX0" fmla="*/ 30361 w 222152"/>
                <a:gd name="connsiteY0" fmla="*/ 166762 h 222448"/>
                <a:gd name="connsiteX1" fmla="*/ 35544 w 222152"/>
                <a:gd name="connsiteY1" fmla="*/ 166762 h 222448"/>
                <a:gd name="connsiteX2" fmla="*/ 83085 w 222152"/>
                <a:gd name="connsiteY2" fmla="*/ 156247 h 222448"/>
                <a:gd name="connsiteX3" fmla="*/ 126034 w 222152"/>
                <a:gd name="connsiteY3" fmla="*/ 127219 h 222448"/>
                <a:gd name="connsiteX4" fmla="*/ 154914 w 222152"/>
                <a:gd name="connsiteY4" fmla="*/ 84122 h 222448"/>
                <a:gd name="connsiteX5" fmla="*/ 165429 w 222152"/>
                <a:gd name="connsiteY5" fmla="*/ 31398 h 222448"/>
                <a:gd name="connsiteX6" fmla="*/ 165429 w 222152"/>
                <a:gd name="connsiteY6" fmla="*/ 3110 h 222448"/>
                <a:gd name="connsiteX7" fmla="*/ 168539 w 222152"/>
                <a:gd name="connsiteY7" fmla="*/ 0 h 222448"/>
                <a:gd name="connsiteX8" fmla="*/ 222152 w 222152"/>
                <a:gd name="connsiteY8" fmla="*/ 0 h 222448"/>
                <a:gd name="connsiteX9" fmla="*/ 222152 w 222152"/>
                <a:gd name="connsiteY9" fmla="*/ 40728 h 222448"/>
                <a:gd name="connsiteX10" fmla="*/ 40728 w 222152"/>
                <a:gd name="connsiteY10" fmla="*/ 222448 h 222448"/>
                <a:gd name="connsiteX11" fmla="*/ 0 w 222152"/>
                <a:gd name="connsiteY11" fmla="*/ 222448 h 222448"/>
                <a:gd name="connsiteX12" fmla="*/ 30361 w 222152"/>
                <a:gd name="connsiteY12" fmla="*/ 166466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2152" h="222448">
                  <a:moveTo>
                    <a:pt x="30361" y="166762"/>
                  </a:moveTo>
                  <a:cubicBezTo>
                    <a:pt x="30361" y="166762"/>
                    <a:pt x="34063" y="166910"/>
                    <a:pt x="35544" y="166762"/>
                  </a:cubicBezTo>
                  <a:cubicBezTo>
                    <a:pt x="51984" y="166170"/>
                    <a:pt x="67979" y="162615"/>
                    <a:pt x="83085" y="156247"/>
                  </a:cubicBezTo>
                  <a:cubicBezTo>
                    <a:pt x="99228" y="149434"/>
                    <a:pt x="113594" y="139660"/>
                    <a:pt x="126034" y="127219"/>
                  </a:cubicBezTo>
                  <a:cubicBezTo>
                    <a:pt x="138475" y="114779"/>
                    <a:pt x="148101" y="100265"/>
                    <a:pt x="154914" y="84122"/>
                  </a:cubicBezTo>
                  <a:cubicBezTo>
                    <a:pt x="161875" y="67386"/>
                    <a:pt x="165429" y="49762"/>
                    <a:pt x="165429" y="31398"/>
                  </a:cubicBezTo>
                  <a:lnTo>
                    <a:pt x="165429" y="3110"/>
                  </a:lnTo>
                  <a:cubicBezTo>
                    <a:pt x="165429" y="1481"/>
                    <a:pt x="166762" y="0"/>
                    <a:pt x="168539" y="0"/>
                  </a:cubicBezTo>
                  <a:lnTo>
                    <a:pt x="222152" y="0"/>
                  </a:lnTo>
                  <a:lnTo>
                    <a:pt x="222152" y="40728"/>
                  </a:lnTo>
                  <a:cubicBezTo>
                    <a:pt x="222152" y="140993"/>
                    <a:pt x="140993" y="222300"/>
                    <a:pt x="40728" y="222448"/>
                  </a:cubicBezTo>
                  <a:lnTo>
                    <a:pt x="0" y="222448"/>
                  </a:lnTo>
                  <a:cubicBezTo>
                    <a:pt x="0" y="222448"/>
                    <a:pt x="30361" y="166466"/>
                    <a:pt x="30361" y="166466"/>
                  </a:cubicBez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4" name="Forma libre: forma 23">
              <a:extLst>
                <a:ext uri="{FF2B5EF4-FFF2-40B4-BE49-F238E27FC236}">
                  <a16:creationId xmlns:a16="http://schemas.microsoft.com/office/drawing/2014/main" id="{16434762-5759-3FB9-CF83-CD1CCEEADB04}"/>
                </a:ext>
              </a:extLst>
            </p:cNvPr>
            <p:cNvSpPr/>
            <p:nvPr/>
          </p:nvSpPr>
          <p:spPr>
            <a:xfrm>
              <a:off x="2938727" y="4818278"/>
              <a:ext cx="137438" cy="222448"/>
            </a:xfrm>
            <a:custGeom>
              <a:avLst/>
              <a:gdLst>
                <a:gd name="connsiteX0" fmla="*/ 148 w 137438"/>
                <a:gd name="connsiteY0" fmla="*/ 222448 h 222448"/>
                <a:gd name="connsiteX1" fmla="*/ 148 w 137438"/>
                <a:gd name="connsiteY1" fmla="*/ 166466 h 222448"/>
                <a:gd name="connsiteX2" fmla="*/ 0 w 137438"/>
                <a:gd name="connsiteY2" fmla="*/ 152693 h 222448"/>
                <a:gd name="connsiteX3" fmla="*/ 0 w 137438"/>
                <a:gd name="connsiteY3" fmla="*/ 122480 h 222448"/>
                <a:gd name="connsiteX4" fmla="*/ 38803 w 137438"/>
                <a:gd name="connsiteY4" fmla="*/ 83233 h 222448"/>
                <a:gd name="connsiteX5" fmla="*/ 39099 w 137438"/>
                <a:gd name="connsiteY5" fmla="*/ 83233 h 222448"/>
                <a:gd name="connsiteX6" fmla="*/ 83233 w 137438"/>
                <a:gd name="connsiteY6" fmla="*/ 38951 h 222448"/>
                <a:gd name="connsiteX7" fmla="*/ 94637 w 137438"/>
                <a:gd name="connsiteY7" fmla="*/ 11404 h 222448"/>
                <a:gd name="connsiteX8" fmla="*/ 122184 w 137438"/>
                <a:gd name="connsiteY8" fmla="*/ 0 h 222448"/>
                <a:gd name="connsiteX9" fmla="*/ 134328 w 137438"/>
                <a:gd name="connsiteY9" fmla="*/ 0 h 222448"/>
                <a:gd name="connsiteX10" fmla="*/ 137438 w 137438"/>
                <a:gd name="connsiteY10" fmla="*/ 3110 h 222448"/>
                <a:gd name="connsiteX11" fmla="*/ 137438 w 137438"/>
                <a:gd name="connsiteY11" fmla="*/ 31397 h 222448"/>
                <a:gd name="connsiteX12" fmla="*/ 106189 w 137438"/>
                <a:gd name="connsiteY12" fmla="*/ 107225 h 222448"/>
                <a:gd name="connsiteX13" fmla="*/ 35396 w 137438"/>
                <a:gd name="connsiteY13" fmla="*/ 138475 h 222448"/>
                <a:gd name="connsiteX14" fmla="*/ 30657 w 137438"/>
                <a:gd name="connsiteY14" fmla="*/ 143362 h 222448"/>
                <a:gd name="connsiteX15" fmla="*/ 30657 w 137438"/>
                <a:gd name="connsiteY15" fmla="*/ 161727 h 222448"/>
                <a:gd name="connsiteX16" fmla="*/ 30657 w 137438"/>
                <a:gd name="connsiteY16" fmla="*/ 222448 h 222448"/>
                <a:gd name="connsiteX17" fmla="*/ 296 w 137438"/>
                <a:gd name="connsiteY17" fmla="*/ 222448 h 222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7438" h="222448">
                  <a:moveTo>
                    <a:pt x="148" y="222448"/>
                  </a:moveTo>
                  <a:lnTo>
                    <a:pt x="148" y="166466"/>
                  </a:lnTo>
                  <a:cubicBezTo>
                    <a:pt x="148" y="166466"/>
                    <a:pt x="0" y="152693"/>
                    <a:pt x="0" y="152693"/>
                  </a:cubicBezTo>
                  <a:lnTo>
                    <a:pt x="0" y="122480"/>
                  </a:lnTo>
                  <a:cubicBezTo>
                    <a:pt x="0" y="100857"/>
                    <a:pt x="17328" y="83381"/>
                    <a:pt x="38803" y="83233"/>
                  </a:cubicBezTo>
                  <a:lnTo>
                    <a:pt x="39099" y="83233"/>
                  </a:lnTo>
                  <a:cubicBezTo>
                    <a:pt x="63536" y="83233"/>
                    <a:pt x="83233" y="63387"/>
                    <a:pt x="83233" y="38951"/>
                  </a:cubicBezTo>
                  <a:cubicBezTo>
                    <a:pt x="83233" y="28139"/>
                    <a:pt x="87676" y="18365"/>
                    <a:pt x="94637" y="11404"/>
                  </a:cubicBezTo>
                  <a:cubicBezTo>
                    <a:pt x="101746" y="4295"/>
                    <a:pt x="111520" y="0"/>
                    <a:pt x="122184" y="0"/>
                  </a:cubicBezTo>
                  <a:lnTo>
                    <a:pt x="134328" y="0"/>
                  </a:lnTo>
                  <a:cubicBezTo>
                    <a:pt x="135957" y="0"/>
                    <a:pt x="137438" y="1333"/>
                    <a:pt x="137438" y="3110"/>
                  </a:cubicBezTo>
                  <a:lnTo>
                    <a:pt x="137438" y="31397"/>
                  </a:lnTo>
                  <a:cubicBezTo>
                    <a:pt x="137438" y="59981"/>
                    <a:pt x="126330" y="86936"/>
                    <a:pt x="106189" y="107225"/>
                  </a:cubicBezTo>
                  <a:cubicBezTo>
                    <a:pt x="87084" y="126330"/>
                    <a:pt x="62203" y="137290"/>
                    <a:pt x="35396" y="138475"/>
                  </a:cubicBezTo>
                  <a:cubicBezTo>
                    <a:pt x="32730" y="138475"/>
                    <a:pt x="30657" y="140844"/>
                    <a:pt x="30657" y="143362"/>
                  </a:cubicBezTo>
                  <a:lnTo>
                    <a:pt x="30657" y="161727"/>
                  </a:lnTo>
                  <a:cubicBezTo>
                    <a:pt x="30657" y="163060"/>
                    <a:pt x="30657" y="222448"/>
                    <a:pt x="30657" y="222448"/>
                  </a:cubicBezTo>
                  <a:lnTo>
                    <a:pt x="296" y="222448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5" name="Forma libre: forma 24">
              <a:extLst>
                <a:ext uri="{FF2B5EF4-FFF2-40B4-BE49-F238E27FC236}">
                  <a16:creationId xmlns:a16="http://schemas.microsoft.com/office/drawing/2014/main" id="{8D2D59E3-D1FC-F48D-F07E-A4D868E12FBC}"/>
                </a:ext>
              </a:extLst>
            </p:cNvPr>
            <p:cNvSpPr/>
            <p:nvPr/>
          </p:nvSpPr>
          <p:spPr>
            <a:xfrm>
              <a:off x="2687843" y="4567839"/>
              <a:ext cx="139067" cy="27843"/>
            </a:xfrm>
            <a:custGeom>
              <a:avLst/>
              <a:gdLst>
                <a:gd name="connsiteX0" fmla="*/ 139067 w 139067"/>
                <a:gd name="connsiteY0" fmla="*/ 0 h 27843"/>
                <a:gd name="connsiteX1" fmla="*/ 139067 w 139067"/>
                <a:gd name="connsiteY1" fmla="*/ 27843 h 27843"/>
                <a:gd name="connsiteX2" fmla="*/ 0 w 139067"/>
                <a:gd name="connsiteY2" fmla="*/ 27843 h 27843"/>
                <a:gd name="connsiteX3" fmla="*/ 27843 w 139067"/>
                <a:gd name="connsiteY3" fmla="*/ 0 h 27843"/>
                <a:gd name="connsiteX4" fmla="*/ 139067 w 139067"/>
                <a:gd name="connsiteY4" fmla="*/ 0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067" h="27843">
                  <a:moveTo>
                    <a:pt x="139067" y="0"/>
                  </a:moveTo>
                  <a:lnTo>
                    <a:pt x="139067" y="27843"/>
                  </a:lnTo>
                  <a:lnTo>
                    <a:pt x="0" y="27843"/>
                  </a:lnTo>
                  <a:cubicBezTo>
                    <a:pt x="0" y="12441"/>
                    <a:pt x="12441" y="0"/>
                    <a:pt x="27843" y="0"/>
                  </a:cubicBezTo>
                  <a:lnTo>
                    <a:pt x="139067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6" name="Forma libre: forma 25">
              <a:extLst>
                <a:ext uri="{FF2B5EF4-FFF2-40B4-BE49-F238E27FC236}">
                  <a16:creationId xmlns:a16="http://schemas.microsoft.com/office/drawing/2014/main" id="{7D523202-C4E7-2FBF-9176-97C08E7D0100}"/>
                </a:ext>
              </a:extLst>
            </p:cNvPr>
            <p:cNvSpPr/>
            <p:nvPr/>
          </p:nvSpPr>
          <p:spPr>
            <a:xfrm>
              <a:off x="2687843" y="4623525"/>
              <a:ext cx="139067" cy="27843"/>
            </a:xfrm>
            <a:custGeom>
              <a:avLst/>
              <a:gdLst>
                <a:gd name="connsiteX0" fmla="*/ 0 w 139067"/>
                <a:gd name="connsiteY0" fmla="*/ 0 h 27843"/>
                <a:gd name="connsiteX1" fmla="*/ 139067 w 139067"/>
                <a:gd name="connsiteY1" fmla="*/ 0 h 27843"/>
                <a:gd name="connsiteX2" fmla="*/ 139067 w 139067"/>
                <a:gd name="connsiteY2" fmla="*/ 27843 h 27843"/>
                <a:gd name="connsiteX3" fmla="*/ 0 w 139067"/>
                <a:gd name="connsiteY3" fmla="*/ 27843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67" h="27843">
                  <a:moveTo>
                    <a:pt x="0" y="0"/>
                  </a:moveTo>
                  <a:lnTo>
                    <a:pt x="139067" y="0"/>
                  </a:lnTo>
                  <a:lnTo>
                    <a:pt x="139067" y="27843"/>
                  </a:lnTo>
                  <a:lnTo>
                    <a:pt x="0" y="27843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7" name="Forma libre: forma 26">
              <a:extLst>
                <a:ext uri="{FF2B5EF4-FFF2-40B4-BE49-F238E27FC236}">
                  <a16:creationId xmlns:a16="http://schemas.microsoft.com/office/drawing/2014/main" id="{F9AAE00C-43A1-5FE3-2916-52448657A37D}"/>
                </a:ext>
              </a:extLst>
            </p:cNvPr>
            <p:cNvSpPr/>
            <p:nvPr/>
          </p:nvSpPr>
          <p:spPr>
            <a:xfrm>
              <a:off x="2687843" y="4679211"/>
              <a:ext cx="139067" cy="27843"/>
            </a:xfrm>
            <a:custGeom>
              <a:avLst/>
              <a:gdLst>
                <a:gd name="connsiteX0" fmla="*/ 0 w 139067"/>
                <a:gd name="connsiteY0" fmla="*/ 0 h 27843"/>
                <a:gd name="connsiteX1" fmla="*/ 139067 w 139067"/>
                <a:gd name="connsiteY1" fmla="*/ 0 h 27843"/>
                <a:gd name="connsiteX2" fmla="*/ 139067 w 139067"/>
                <a:gd name="connsiteY2" fmla="*/ 27843 h 27843"/>
                <a:gd name="connsiteX3" fmla="*/ 0 w 139067"/>
                <a:gd name="connsiteY3" fmla="*/ 27843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9067" h="27843">
                  <a:moveTo>
                    <a:pt x="0" y="0"/>
                  </a:moveTo>
                  <a:lnTo>
                    <a:pt x="139067" y="0"/>
                  </a:lnTo>
                  <a:lnTo>
                    <a:pt x="139067" y="27843"/>
                  </a:lnTo>
                  <a:lnTo>
                    <a:pt x="0" y="27843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8" name="Forma libre: forma 27">
              <a:extLst>
                <a:ext uri="{FF2B5EF4-FFF2-40B4-BE49-F238E27FC236}">
                  <a16:creationId xmlns:a16="http://schemas.microsoft.com/office/drawing/2014/main" id="{EC76361A-DE2E-0459-ACE2-D2F83558CEB1}"/>
                </a:ext>
              </a:extLst>
            </p:cNvPr>
            <p:cNvSpPr/>
            <p:nvPr/>
          </p:nvSpPr>
          <p:spPr>
            <a:xfrm>
              <a:off x="3077202" y="4651368"/>
              <a:ext cx="27843" cy="55686"/>
            </a:xfrm>
            <a:custGeom>
              <a:avLst/>
              <a:gdLst>
                <a:gd name="connsiteX0" fmla="*/ 0 w 27843"/>
                <a:gd name="connsiteY0" fmla="*/ 0 h 55686"/>
                <a:gd name="connsiteX1" fmla="*/ 27843 w 27843"/>
                <a:gd name="connsiteY1" fmla="*/ 0 h 55686"/>
                <a:gd name="connsiteX2" fmla="*/ 27843 w 27843"/>
                <a:gd name="connsiteY2" fmla="*/ 55686 h 55686"/>
                <a:gd name="connsiteX3" fmla="*/ 0 w 27843"/>
                <a:gd name="connsiteY3" fmla="*/ 55686 h 55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843" h="55686">
                  <a:moveTo>
                    <a:pt x="0" y="0"/>
                  </a:moveTo>
                  <a:lnTo>
                    <a:pt x="27843" y="0"/>
                  </a:lnTo>
                  <a:lnTo>
                    <a:pt x="27843" y="55686"/>
                  </a:lnTo>
                  <a:lnTo>
                    <a:pt x="0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29" name="Forma libre: forma 28">
              <a:extLst>
                <a:ext uri="{FF2B5EF4-FFF2-40B4-BE49-F238E27FC236}">
                  <a16:creationId xmlns:a16="http://schemas.microsoft.com/office/drawing/2014/main" id="{ADCDC1A9-4EFE-22B2-9D24-E2EC921A1D82}"/>
                </a:ext>
              </a:extLst>
            </p:cNvPr>
            <p:cNvSpPr/>
            <p:nvPr/>
          </p:nvSpPr>
          <p:spPr>
            <a:xfrm>
              <a:off x="3021664" y="4651368"/>
              <a:ext cx="139067" cy="139067"/>
            </a:xfrm>
            <a:custGeom>
              <a:avLst/>
              <a:gdLst>
                <a:gd name="connsiteX0" fmla="*/ 139067 w 139067"/>
                <a:gd name="connsiteY0" fmla="*/ 0 h 139067"/>
                <a:gd name="connsiteX1" fmla="*/ 139067 w 139067"/>
                <a:gd name="connsiteY1" fmla="*/ 139067 h 139067"/>
                <a:gd name="connsiteX2" fmla="*/ 0 w 139067"/>
                <a:gd name="connsiteY2" fmla="*/ 139067 h 139067"/>
                <a:gd name="connsiteX3" fmla="*/ 0 w 139067"/>
                <a:gd name="connsiteY3" fmla="*/ 0 h 139067"/>
                <a:gd name="connsiteX4" fmla="*/ 27843 w 139067"/>
                <a:gd name="connsiteY4" fmla="*/ 0 h 139067"/>
                <a:gd name="connsiteX5" fmla="*/ 27843 w 139067"/>
                <a:gd name="connsiteY5" fmla="*/ 83381 h 139067"/>
                <a:gd name="connsiteX6" fmla="*/ 111224 w 139067"/>
                <a:gd name="connsiteY6" fmla="*/ 83381 h 139067"/>
                <a:gd name="connsiteX7" fmla="*/ 111224 w 139067"/>
                <a:gd name="connsiteY7" fmla="*/ 0 h 139067"/>
                <a:gd name="connsiteX8" fmla="*/ 139067 w 139067"/>
                <a:gd name="connsiteY8" fmla="*/ 0 h 139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9067" h="139067">
                  <a:moveTo>
                    <a:pt x="139067" y="0"/>
                  </a:moveTo>
                  <a:lnTo>
                    <a:pt x="139067" y="139067"/>
                  </a:lnTo>
                  <a:lnTo>
                    <a:pt x="0" y="139067"/>
                  </a:lnTo>
                  <a:lnTo>
                    <a:pt x="0" y="0"/>
                  </a:lnTo>
                  <a:lnTo>
                    <a:pt x="27843" y="0"/>
                  </a:lnTo>
                  <a:lnTo>
                    <a:pt x="27843" y="83381"/>
                  </a:lnTo>
                  <a:lnTo>
                    <a:pt x="111224" y="83381"/>
                  </a:lnTo>
                  <a:lnTo>
                    <a:pt x="111224" y="0"/>
                  </a:lnTo>
                  <a:lnTo>
                    <a:pt x="139067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0" name="Forma libre: forma 29">
              <a:extLst>
                <a:ext uri="{FF2B5EF4-FFF2-40B4-BE49-F238E27FC236}">
                  <a16:creationId xmlns:a16="http://schemas.microsoft.com/office/drawing/2014/main" id="{AE63B108-45F3-48F4-A792-D733BF86BB11}"/>
                </a:ext>
              </a:extLst>
            </p:cNvPr>
            <p:cNvSpPr/>
            <p:nvPr/>
          </p:nvSpPr>
          <p:spPr>
            <a:xfrm>
              <a:off x="2854754" y="4567839"/>
              <a:ext cx="69311" cy="139215"/>
            </a:xfrm>
            <a:custGeom>
              <a:avLst/>
              <a:gdLst>
                <a:gd name="connsiteX0" fmla="*/ 69311 w 69311"/>
                <a:gd name="connsiteY0" fmla="*/ 139067 h 139215"/>
                <a:gd name="connsiteX1" fmla="*/ 0 w 69311"/>
                <a:gd name="connsiteY1" fmla="*/ 139067 h 139215"/>
                <a:gd name="connsiteX2" fmla="*/ 0 w 69311"/>
                <a:gd name="connsiteY2" fmla="*/ 0 h 139215"/>
                <a:gd name="connsiteX3" fmla="*/ 69311 w 69311"/>
                <a:gd name="connsiteY3" fmla="*/ 0 h 139215"/>
                <a:gd name="connsiteX4" fmla="*/ 68275 w 69311"/>
                <a:gd name="connsiteY4" fmla="*/ 740 h 139215"/>
                <a:gd name="connsiteX5" fmla="*/ 55686 w 69311"/>
                <a:gd name="connsiteY5" fmla="*/ 22215 h 139215"/>
                <a:gd name="connsiteX6" fmla="*/ 52280 w 69311"/>
                <a:gd name="connsiteY6" fmla="*/ 27843 h 139215"/>
                <a:gd name="connsiteX7" fmla="*/ 35989 w 69311"/>
                <a:gd name="connsiteY7" fmla="*/ 55686 h 139215"/>
                <a:gd name="connsiteX8" fmla="*/ 28287 w 69311"/>
                <a:gd name="connsiteY8" fmla="*/ 68867 h 139215"/>
                <a:gd name="connsiteX9" fmla="*/ 28287 w 69311"/>
                <a:gd name="connsiteY9" fmla="*/ 70348 h 139215"/>
                <a:gd name="connsiteX10" fmla="*/ 35989 w 69311"/>
                <a:gd name="connsiteY10" fmla="*/ 83529 h 139215"/>
                <a:gd name="connsiteX11" fmla="*/ 52280 w 69311"/>
                <a:gd name="connsiteY11" fmla="*/ 111372 h 139215"/>
                <a:gd name="connsiteX12" fmla="*/ 55686 w 69311"/>
                <a:gd name="connsiteY12" fmla="*/ 117000 h 139215"/>
                <a:gd name="connsiteX13" fmla="*/ 68275 w 69311"/>
                <a:gd name="connsiteY13" fmla="*/ 138475 h 139215"/>
                <a:gd name="connsiteX14" fmla="*/ 69311 w 69311"/>
                <a:gd name="connsiteY14" fmla="*/ 139215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9311" h="139215">
                  <a:moveTo>
                    <a:pt x="69311" y="139067"/>
                  </a:moveTo>
                  <a:lnTo>
                    <a:pt x="0" y="139067"/>
                  </a:lnTo>
                  <a:lnTo>
                    <a:pt x="0" y="0"/>
                  </a:lnTo>
                  <a:lnTo>
                    <a:pt x="69311" y="0"/>
                  </a:lnTo>
                  <a:cubicBezTo>
                    <a:pt x="69311" y="0"/>
                    <a:pt x="68423" y="296"/>
                    <a:pt x="68275" y="740"/>
                  </a:cubicBezTo>
                  <a:lnTo>
                    <a:pt x="55686" y="22215"/>
                  </a:lnTo>
                  <a:lnTo>
                    <a:pt x="52280" y="27843"/>
                  </a:lnTo>
                  <a:lnTo>
                    <a:pt x="35989" y="55686"/>
                  </a:lnTo>
                  <a:lnTo>
                    <a:pt x="28287" y="68867"/>
                  </a:lnTo>
                  <a:cubicBezTo>
                    <a:pt x="28287" y="68867"/>
                    <a:pt x="27991" y="69904"/>
                    <a:pt x="28287" y="70348"/>
                  </a:cubicBezTo>
                  <a:lnTo>
                    <a:pt x="35989" y="83529"/>
                  </a:lnTo>
                  <a:lnTo>
                    <a:pt x="52280" y="111372"/>
                  </a:lnTo>
                  <a:lnTo>
                    <a:pt x="55686" y="117000"/>
                  </a:lnTo>
                  <a:lnTo>
                    <a:pt x="68275" y="138475"/>
                  </a:lnTo>
                  <a:cubicBezTo>
                    <a:pt x="68275" y="138475"/>
                    <a:pt x="68867" y="139067"/>
                    <a:pt x="69311" y="139215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1" name="Forma libre: forma 30">
              <a:extLst>
                <a:ext uri="{FF2B5EF4-FFF2-40B4-BE49-F238E27FC236}">
                  <a16:creationId xmlns:a16="http://schemas.microsoft.com/office/drawing/2014/main" id="{B0490328-56DB-9F32-5762-2E6A8D794176}"/>
                </a:ext>
              </a:extLst>
            </p:cNvPr>
            <p:cNvSpPr/>
            <p:nvPr/>
          </p:nvSpPr>
          <p:spPr>
            <a:xfrm>
              <a:off x="2924509" y="4567691"/>
              <a:ext cx="69311" cy="139215"/>
            </a:xfrm>
            <a:custGeom>
              <a:avLst/>
              <a:gdLst>
                <a:gd name="connsiteX0" fmla="*/ 69311 w 69311"/>
                <a:gd name="connsiteY0" fmla="*/ 27991 h 139215"/>
                <a:gd name="connsiteX1" fmla="*/ 69311 w 69311"/>
                <a:gd name="connsiteY1" fmla="*/ 139215 h 139215"/>
                <a:gd name="connsiteX2" fmla="*/ 0 w 69311"/>
                <a:gd name="connsiteY2" fmla="*/ 139215 h 139215"/>
                <a:gd name="connsiteX3" fmla="*/ 1037 w 69311"/>
                <a:gd name="connsiteY3" fmla="*/ 138475 h 139215"/>
                <a:gd name="connsiteX4" fmla="*/ 13625 w 69311"/>
                <a:gd name="connsiteY4" fmla="*/ 117000 h 139215"/>
                <a:gd name="connsiteX5" fmla="*/ 16884 w 69311"/>
                <a:gd name="connsiteY5" fmla="*/ 111372 h 139215"/>
                <a:gd name="connsiteX6" fmla="*/ 33175 w 69311"/>
                <a:gd name="connsiteY6" fmla="*/ 83529 h 139215"/>
                <a:gd name="connsiteX7" fmla="*/ 40876 w 69311"/>
                <a:gd name="connsiteY7" fmla="*/ 70348 h 139215"/>
                <a:gd name="connsiteX8" fmla="*/ 40876 w 69311"/>
                <a:gd name="connsiteY8" fmla="*/ 68867 h 139215"/>
                <a:gd name="connsiteX9" fmla="*/ 33175 w 69311"/>
                <a:gd name="connsiteY9" fmla="*/ 55686 h 139215"/>
                <a:gd name="connsiteX10" fmla="*/ 16884 w 69311"/>
                <a:gd name="connsiteY10" fmla="*/ 27843 h 139215"/>
                <a:gd name="connsiteX11" fmla="*/ 13625 w 69311"/>
                <a:gd name="connsiteY11" fmla="*/ 22215 h 139215"/>
                <a:gd name="connsiteX12" fmla="*/ 1037 w 69311"/>
                <a:gd name="connsiteY12" fmla="*/ 741 h 139215"/>
                <a:gd name="connsiteX13" fmla="*/ 0 w 69311"/>
                <a:gd name="connsiteY13" fmla="*/ 0 h 139215"/>
                <a:gd name="connsiteX14" fmla="*/ 41468 w 69311"/>
                <a:gd name="connsiteY14" fmla="*/ 0 h 139215"/>
                <a:gd name="connsiteX15" fmla="*/ 69311 w 69311"/>
                <a:gd name="connsiteY15" fmla="*/ 27843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9311" h="139215">
                  <a:moveTo>
                    <a:pt x="69311" y="27991"/>
                  </a:moveTo>
                  <a:lnTo>
                    <a:pt x="69311" y="139215"/>
                  </a:lnTo>
                  <a:lnTo>
                    <a:pt x="0" y="139215"/>
                  </a:lnTo>
                  <a:cubicBezTo>
                    <a:pt x="0" y="139215"/>
                    <a:pt x="740" y="138919"/>
                    <a:pt x="1037" y="138475"/>
                  </a:cubicBezTo>
                  <a:lnTo>
                    <a:pt x="13625" y="117000"/>
                  </a:lnTo>
                  <a:lnTo>
                    <a:pt x="16884" y="111372"/>
                  </a:lnTo>
                  <a:lnTo>
                    <a:pt x="33175" y="83529"/>
                  </a:lnTo>
                  <a:lnTo>
                    <a:pt x="40876" y="70348"/>
                  </a:lnTo>
                  <a:cubicBezTo>
                    <a:pt x="40876" y="70348"/>
                    <a:pt x="41172" y="69311"/>
                    <a:pt x="40876" y="68867"/>
                  </a:cubicBezTo>
                  <a:lnTo>
                    <a:pt x="33175" y="55686"/>
                  </a:lnTo>
                  <a:lnTo>
                    <a:pt x="16884" y="27843"/>
                  </a:lnTo>
                  <a:lnTo>
                    <a:pt x="13625" y="22215"/>
                  </a:lnTo>
                  <a:lnTo>
                    <a:pt x="1037" y="741"/>
                  </a:lnTo>
                  <a:cubicBezTo>
                    <a:pt x="1037" y="741"/>
                    <a:pt x="444" y="148"/>
                    <a:pt x="0" y="0"/>
                  </a:cubicBezTo>
                  <a:lnTo>
                    <a:pt x="41468" y="0"/>
                  </a:lnTo>
                  <a:cubicBezTo>
                    <a:pt x="56871" y="0"/>
                    <a:pt x="69311" y="12441"/>
                    <a:pt x="69311" y="2784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2" name="Forma libre: forma 31">
              <a:extLst>
                <a:ext uri="{FF2B5EF4-FFF2-40B4-BE49-F238E27FC236}">
                  <a16:creationId xmlns:a16="http://schemas.microsoft.com/office/drawing/2014/main" id="{521D3514-699F-1A65-F17D-3FB000A08F3B}"/>
                </a:ext>
              </a:extLst>
            </p:cNvPr>
            <p:cNvSpPr/>
            <p:nvPr/>
          </p:nvSpPr>
          <p:spPr>
            <a:xfrm>
              <a:off x="2771224" y="4472165"/>
              <a:ext cx="67978" cy="67978"/>
            </a:xfrm>
            <a:custGeom>
              <a:avLst/>
              <a:gdLst>
                <a:gd name="connsiteX0" fmla="*/ 67979 w 67978"/>
                <a:gd name="connsiteY0" fmla="*/ 67979 h 67978"/>
                <a:gd name="connsiteX1" fmla="*/ 0 w 67978"/>
                <a:gd name="connsiteY1" fmla="*/ 67979 h 67978"/>
                <a:gd name="connsiteX2" fmla="*/ 0 w 67978"/>
                <a:gd name="connsiteY2" fmla="*/ 0 h 67978"/>
                <a:gd name="connsiteX3" fmla="*/ 4443 w 67978"/>
                <a:gd name="connsiteY3" fmla="*/ 12292 h 67978"/>
                <a:gd name="connsiteX4" fmla="*/ 6072 w 67978"/>
                <a:gd name="connsiteY4" fmla="*/ 14218 h 67978"/>
                <a:gd name="connsiteX5" fmla="*/ 13033 w 67978"/>
                <a:gd name="connsiteY5" fmla="*/ 21771 h 67978"/>
                <a:gd name="connsiteX6" fmla="*/ 13477 w 67978"/>
                <a:gd name="connsiteY6" fmla="*/ 31990 h 67978"/>
                <a:gd name="connsiteX7" fmla="*/ 15254 w 67978"/>
                <a:gd name="connsiteY7" fmla="*/ 39987 h 67978"/>
                <a:gd name="connsiteX8" fmla="*/ 27843 w 67978"/>
                <a:gd name="connsiteY8" fmla="*/ 52576 h 67978"/>
                <a:gd name="connsiteX9" fmla="*/ 35841 w 67978"/>
                <a:gd name="connsiteY9" fmla="*/ 54353 h 67978"/>
                <a:gd name="connsiteX10" fmla="*/ 46060 w 67978"/>
                <a:gd name="connsiteY10" fmla="*/ 54798 h 67978"/>
                <a:gd name="connsiteX11" fmla="*/ 53613 w 67978"/>
                <a:gd name="connsiteY11" fmla="*/ 61758 h 67978"/>
                <a:gd name="connsiteX12" fmla="*/ 55538 w 67978"/>
                <a:gd name="connsiteY12" fmla="*/ 63387 h 67978"/>
                <a:gd name="connsiteX13" fmla="*/ 67830 w 67978"/>
                <a:gd name="connsiteY13" fmla="*/ 67830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67979"/>
                  </a:moveTo>
                  <a:lnTo>
                    <a:pt x="0" y="67979"/>
                  </a:lnTo>
                  <a:lnTo>
                    <a:pt x="0" y="0"/>
                  </a:lnTo>
                  <a:cubicBezTo>
                    <a:pt x="296" y="4295"/>
                    <a:pt x="1777" y="8590"/>
                    <a:pt x="4443" y="12292"/>
                  </a:cubicBezTo>
                  <a:cubicBezTo>
                    <a:pt x="4887" y="13033"/>
                    <a:pt x="5480" y="13625"/>
                    <a:pt x="6072" y="14218"/>
                  </a:cubicBezTo>
                  <a:lnTo>
                    <a:pt x="13033" y="21771"/>
                  </a:lnTo>
                  <a:lnTo>
                    <a:pt x="13477" y="31990"/>
                  </a:lnTo>
                  <a:cubicBezTo>
                    <a:pt x="13477" y="34804"/>
                    <a:pt x="14218" y="37618"/>
                    <a:pt x="15254" y="39987"/>
                  </a:cubicBezTo>
                  <a:cubicBezTo>
                    <a:pt x="17624" y="45615"/>
                    <a:pt x="22067" y="50058"/>
                    <a:pt x="27843" y="52576"/>
                  </a:cubicBezTo>
                  <a:cubicBezTo>
                    <a:pt x="30361" y="53613"/>
                    <a:pt x="33027" y="54205"/>
                    <a:pt x="35841" y="54353"/>
                  </a:cubicBezTo>
                  <a:lnTo>
                    <a:pt x="46060" y="54798"/>
                  </a:lnTo>
                  <a:lnTo>
                    <a:pt x="53613" y="61758"/>
                  </a:lnTo>
                  <a:cubicBezTo>
                    <a:pt x="53613" y="61758"/>
                    <a:pt x="54798" y="62795"/>
                    <a:pt x="55538" y="63387"/>
                  </a:cubicBezTo>
                  <a:cubicBezTo>
                    <a:pt x="59241" y="66053"/>
                    <a:pt x="63535" y="67534"/>
                    <a:pt x="67830" y="67830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3" name="Forma libre: forma 32">
              <a:extLst>
                <a:ext uri="{FF2B5EF4-FFF2-40B4-BE49-F238E27FC236}">
                  <a16:creationId xmlns:a16="http://schemas.microsoft.com/office/drawing/2014/main" id="{3BFA8F7F-10B9-00E0-9522-496069C741B7}"/>
                </a:ext>
              </a:extLst>
            </p:cNvPr>
            <p:cNvSpPr/>
            <p:nvPr/>
          </p:nvSpPr>
          <p:spPr>
            <a:xfrm>
              <a:off x="2842461" y="4400929"/>
              <a:ext cx="67978" cy="67978"/>
            </a:xfrm>
            <a:custGeom>
              <a:avLst/>
              <a:gdLst>
                <a:gd name="connsiteX0" fmla="*/ 67979 w 67978"/>
                <a:gd name="connsiteY0" fmla="*/ 0 h 67978"/>
                <a:gd name="connsiteX1" fmla="*/ 67979 w 67978"/>
                <a:gd name="connsiteY1" fmla="*/ 67979 h 67978"/>
                <a:gd name="connsiteX2" fmla="*/ 63387 w 67978"/>
                <a:gd name="connsiteY2" fmla="*/ 55686 h 67978"/>
                <a:gd name="connsiteX3" fmla="*/ 61758 w 67978"/>
                <a:gd name="connsiteY3" fmla="*/ 53761 h 67978"/>
                <a:gd name="connsiteX4" fmla="*/ 54798 w 67978"/>
                <a:gd name="connsiteY4" fmla="*/ 46208 h 67978"/>
                <a:gd name="connsiteX5" fmla="*/ 54353 w 67978"/>
                <a:gd name="connsiteY5" fmla="*/ 35989 h 67978"/>
                <a:gd name="connsiteX6" fmla="*/ 52576 w 67978"/>
                <a:gd name="connsiteY6" fmla="*/ 27991 h 67978"/>
                <a:gd name="connsiteX7" fmla="*/ 39987 w 67978"/>
                <a:gd name="connsiteY7" fmla="*/ 15403 h 67978"/>
                <a:gd name="connsiteX8" fmla="*/ 31990 w 67978"/>
                <a:gd name="connsiteY8" fmla="*/ 13625 h 67978"/>
                <a:gd name="connsiteX9" fmla="*/ 21771 w 67978"/>
                <a:gd name="connsiteY9" fmla="*/ 13181 h 67978"/>
                <a:gd name="connsiteX10" fmla="*/ 14218 w 67978"/>
                <a:gd name="connsiteY10" fmla="*/ 6220 h 67978"/>
                <a:gd name="connsiteX11" fmla="*/ 12292 w 67978"/>
                <a:gd name="connsiteY11" fmla="*/ 4591 h 67978"/>
                <a:gd name="connsiteX12" fmla="*/ 0 w 67978"/>
                <a:gd name="connsiteY12" fmla="*/ 148 h 67978"/>
                <a:gd name="connsiteX13" fmla="*/ 67979 w 67978"/>
                <a:gd name="connsiteY13" fmla="*/ 148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0"/>
                  </a:moveTo>
                  <a:lnTo>
                    <a:pt x="67979" y="67979"/>
                  </a:lnTo>
                  <a:cubicBezTo>
                    <a:pt x="67682" y="63684"/>
                    <a:pt x="66201" y="59389"/>
                    <a:pt x="63387" y="55686"/>
                  </a:cubicBezTo>
                  <a:cubicBezTo>
                    <a:pt x="62943" y="54946"/>
                    <a:pt x="62351" y="54353"/>
                    <a:pt x="61758" y="53761"/>
                  </a:cubicBezTo>
                  <a:lnTo>
                    <a:pt x="54798" y="46208"/>
                  </a:lnTo>
                  <a:lnTo>
                    <a:pt x="54353" y="35989"/>
                  </a:lnTo>
                  <a:cubicBezTo>
                    <a:pt x="54353" y="33175"/>
                    <a:pt x="53613" y="30361"/>
                    <a:pt x="52576" y="27991"/>
                  </a:cubicBezTo>
                  <a:cubicBezTo>
                    <a:pt x="50206" y="22363"/>
                    <a:pt x="45615" y="17920"/>
                    <a:pt x="39987" y="15403"/>
                  </a:cubicBezTo>
                  <a:cubicBezTo>
                    <a:pt x="37470" y="14366"/>
                    <a:pt x="34804" y="13773"/>
                    <a:pt x="31990" y="13625"/>
                  </a:cubicBezTo>
                  <a:lnTo>
                    <a:pt x="21771" y="13181"/>
                  </a:lnTo>
                  <a:lnTo>
                    <a:pt x="14218" y="6220"/>
                  </a:lnTo>
                  <a:cubicBezTo>
                    <a:pt x="14218" y="6220"/>
                    <a:pt x="12885" y="5184"/>
                    <a:pt x="12292" y="4591"/>
                  </a:cubicBezTo>
                  <a:cubicBezTo>
                    <a:pt x="8590" y="1925"/>
                    <a:pt x="4295" y="444"/>
                    <a:pt x="0" y="148"/>
                  </a:cubicBezTo>
                  <a:lnTo>
                    <a:pt x="67979" y="148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4" name="Forma libre: forma 33">
              <a:extLst>
                <a:ext uri="{FF2B5EF4-FFF2-40B4-BE49-F238E27FC236}">
                  <a16:creationId xmlns:a16="http://schemas.microsoft.com/office/drawing/2014/main" id="{8AAACA5E-1216-1DCC-F67E-BE44AE0BBFBA}"/>
                </a:ext>
              </a:extLst>
            </p:cNvPr>
            <p:cNvSpPr/>
            <p:nvPr/>
          </p:nvSpPr>
          <p:spPr>
            <a:xfrm>
              <a:off x="2771372" y="4400929"/>
              <a:ext cx="67978" cy="67830"/>
            </a:xfrm>
            <a:custGeom>
              <a:avLst/>
              <a:gdLst>
                <a:gd name="connsiteX0" fmla="*/ 67830 w 67978"/>
                <a:gd name="connsiteY0" fmla="*/ 0 h 67830"/>
                <a:gd name="connsiteX1" fmla="*/ 55538 w 67978"/>
                <a:gd name="connsiteY1" fmla="*/ 4443 h 67830"/>
                <a:gd name="connsiteX2" fmla="*/ 53613 w 67978"/>
                <a:gd name="connsiteY2" fmla="*/ 6072 h 67830"/>
                <a:gd name="connsiteX3" fmla="*/ 46060 w 67978"/>
                <a:gd name="connsiteY3" fmla="*/ 13033 h 67830"/>
                <a:gd name="connsiteX4" fmla="*/ 35841 w 67978"/>
                <a:gd name="connsiteY4" fmla="*/ 13477 h 67830"/>
                <a:gd name="connsiteX5" fmla="*/ 27843 w 67978"/>
                <a:gd name="connsiteY5" fmla="*/ 15254 h 67830"/>
                <a:gd name="connsiteX6" fmla="*/ 15254 w 67978"/>
                <a:gd name="connsiteY6" fmla="*/ 27843 h 67830"/>
                <a:gd name="connsiteX7" fmla="*/ 13477 w 67978"/>
                <a:gd name="connsiteY7" fmla="*/ 35841 h 67830"/>
                <a:gd name="connsiteX8" fmla="*/ 13033 w 67978"/>
                <a:gd name="connsiteY8" fmla="*/ 46060 h 67830"/>
                <a:gd name="connsiteX9" fmla="*/ 6072 w 67978"/>
                <a:gd name="connsiteY9" fmla="*/ 53613 h 67830"/>
                <a:gd name="connsiteX10" fmla="*/ 4443 w 67978"/>
                <a:gd name="connsiteY10" fmla="*/ 55538 h 67830"/>
                <a:gd name="connsiteX11" fmla="*/ 0 w 67978"/>
                <a:gd name="connsiteY11" fmla="*/ 67830 h 67830"/>
                <a:gd name="connsiteX12" fmla="*/ 0 w 67978"/>
                <a:gd name="connsiteY12" fmla="*/ 0 h 67830"/>
                <a:gd name="connsiteX13" fmla="*/ 67979 w 67978"/>
                <a:gd name="connsiteY13" fmla="*/ 0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830">
                  <a:moveTo>
                    <a:pt x="67830" y="0"/>
                  </a:moveTo>
                  <a:cubicBezTo>
                    <a:pt x="63535" y="296"/>
                    <a:pt x="59241" y="1777"/>
                    <a:pt x="55538" y="4443"/>
                  </a:cubicBezTo>
                  <a:cubicBezTo>
                    <a:pt x="54798" y="4887"/>
                    <a:pt x="54205" y="5480"/>
                    <a:pt x="53613" y="6072"/>
                  </a:cubicBezTo>
                  <a:lnTo>
                    <a:pt x="46060" y="13033"/>
                  </a:lnTo>
                  <a:lnTo>
                    <a:pt x="35841" y="13477"/>
                  </a:lnTo>
                  <a:cubicBezTo>
                    <a:pt x="33027" y="13477"/>
                    <a:pt x="30213" y="14218"/>
                    <a:pt x="27843" y="15254"/>
                  </a:cubicBezTo>
                  <a:cubicBezTo>
                    <a:pt x="22215" y="17624"/>
                    <a:pt x="17624" y="22067"/>
                    <a:pt x="15254" y="27843"/>
                  </a:cubicBezTo>
                  <a:cubicBezTo>
                    <a:pt x="14218" y="30361"/>
                    <a:pt x="13625" y="33027"/>
                    <a:pt x="13477" y="35841"/>
                  </a:cubicBezTo>
                  <a:lnTo>
                    <a:pt x="13033" y="46060"/>
                  </a:lnTo>
                  <a:lnTo>
                    <a:pt x="6072" y="53613"/>
                  </a:lnTo>
                  <a:cubicBezTo>
                    <a:pt x="6072" y="53613"/>
                    <a:pt x="5035" y="54946"/>
                    <a:pt x="4443" y="55538"/>
                  </a:cubicBezTo>
                  <a:cubicBezTo>
                    <a:pt x="1777" y="59241"/>
                    <a:pt x="296" y="63535"/>
                    <a:pt x="0" y="67830"/>
                  </a:cubicBezTo>
                  <a:lnTo>
                    <a:pt x="0" y="0"/>
                  </a:lnTo>
                  <a:lnTo>
                    <a:pt x="67979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5" name="Forma libre: forma 34">
              <a:extLst>
                <a:ext uri="{FF2B5EF4-FFF2-40B4-BE49-F238E27FC236}">
                  <a16:creationId xmlns:a16="http://schemas.microsoft.com/office/drawing/2014/main" id="{7862CB66-E389-1A75-398F-D0345DE2818D}"/>
                </a:ext>
              </a:extLst>
            </p:cNvPr>
            <p:cNvSpPr/>
            <p:nvPr/>
          </p:nvSpPr>
          <p:spPr>
            <a:xfrm>
              <a:off x="2842461" y="4472165"/>
              <a:ext cx="67978" cy="67978"/>
            </a:xfrm>
            <a:custGeom>
              <a:avLst/>
              <a:gdLst>
                <a:gd name="connsiteX0" fmla="*/ 67979 w 67978"/>
                <a:gd name="connsiteY0" fmla="*/ 0 h 67978"/>
                <a:gd name="connsiteX1" fmla="*/ 67979 w 67978"/>
                <a:gd name="connsiteY1" fmla="*/ 67979 h 67978"/>
                <a:gd name="connsiteX2" fmla="*/ 0 w 67978"/>
                <a:gd name="connsiteY2" fmla="*/ 67979 h 67978"/>
                <a:gd name="connsiteX3" fmla="*/ 12292 w 67978"/>
                <a:gd name="connsiteY3" fmla="*/ 63536 h 67978"/>
                <a:gd name="connsiteX4" fmla="*/ 14218 w 67978"/>
                <a:gd name="connsiteY4" fmla="*/ 61906 h 67978"/>
                <a:gd name="connsiteX5" fmla="*/ 21771 w 67978"/>
                <a:gd name="connsiteY5" fmla="*/ 54946 h 67978"/>
                <a:gd name="connsiteX6" fmla="*/ 31990 w 67978"/>
                <a:gd name="connsiteY6" fmla="*/ 54501 h 67978"/>
                <a:gd name="connsiteX7" fmla="*/ 39987 w 67978"/>
                <a:gd name="connsiteY7" fmla="*/ 52724 h 67978"/>
                <a:gd name="connsiteX8" fmla="*/ 52576 w 67978"/>
                <a:gd name="connsiteY8" fmla="*/ 40135 h 67978"/>
                <a:gd name="connsiteX9" fmla="*/ 54353 w 67978"/>
                <a:gd name="connsiteY9" fmla="*/ 32138 h 67978"/>
                <a:gd name="connsiteX10" fmla="*/ 54798 w 67978"/>
                <a:gd name="connsiteY10" fmla="*/ 21919 h 67978"/>
                <a:gd name="connsiteX11" fmla="*/ 61758 w 67978"/>
                <a:gd name="connsiteY11" fmla="*/ 14366 h 67978"/>
                <a:gd name="connsiteX12" fmla="*/ 63387 w 67978"/>
                <a:gd name="connsiteY12" fmla="*/ 12441 h 67978"/>
                <a:gd name="connsiteX13" fmla="*/ 67979 w 67978"/>
                <a:gd name="connsiteY13" fmla="*/ 148 h 67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7978" h="67978">
                  <a:moveTo>
                    <a:pt x="67979" y="0"/>
                  </a:moveTo>
                  <a:lnTo>
                    <a:pt x="67979" y="67979"/>
                  </a:lnTo>
                  <a:lnTo>
                    <a:pt x="0" y="67979"/>
                  </a:lnTo>
                  <a:cubicBezTo>
                    <a:pt x="4295" y="67682"/>
                    <a:pt x="8590" y="66201"/>
                    <a:pt x="12292" y="63536"/>
                  </a:cubicBezTo>
                  <a:cubicBezTo>
                    <a:pt x="12885" y="63091"/>
                    <a:pt x="13625" y="62499"/>
                    <a:pt x="14218" y="61906"/>
                  </a:cubicBezTo>
                  <a:lnTo>
                    <a:pt x="21771" y="54946"/>
                  </a:lnTo>
                  <a:lnTo>
                    <a:pt x="31990" y="54501"/>
                  </a:lnTo>
                  <a:cubicBezTo>
                    <a:pt x="34804" y="54501"/>
                    <a:pt x="37618" y="53761"/>
                    <a:pt x="39987" y="52724"/>
                  </a:cubicBezTo>
                  <a:cubicBezTo>
                    <a:pt x="45615" y="50354"/>
                    <a:pt x="50058" y="45763"/>
                    <a:pt x="52576" y="40135"/>
                  </a:cubicBezTo>
                  <a:cubicBezTo>
                    <a:pt x="53613" y="37618"/>
                    <a:pt x="54205" y="34952"/>
                    <a:pt x="54353" y="32138"/>
                  </a:cubicBezTo>
                  <a:lnTo>
                    <a:pt x="54798" y="21919"/>
                  </a:lnTo>
                  <a:lnTo>
                    <a:pt x="61758" y="14366"/>
                  </a:lnTo>
                  <a:cubicBezTo>
                    <a:pt x="61758" y="14366"/>
                    <a:pt x="62795" y="13033"/>
                    <a:pt x="63387" y="12441"/>
                  </a:cubicBezTo>
                  <a:cubicBezTo>
                    <a:pt x="66053" y="8738"/>
                    <a:pt x="67682" y="4443"/>
                    <a:pt x="67979" y="148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6" name="Forma libre: forma 35">
              <a:extLst>
                <a:ext uri="{FF2B5EF4-FFF2-40B4-BE49-F238E27FC236}">
                  <a16:creationId xmlns:a16="http://schemas.microsoft.com/office/drawing/2014/main" id="{5FE12A0E-DBC8-5E39-1273-DAC09B8B1160}"/>
                </a:ext>
              </a:extLst>
            </p:cNvPr>
            <p:cNvSpPr/>
            <p:nvPr/>
          </p:nvSpPr>
          <p:spPr>
            <a:xfrm>
              <a:off x="2826910" y="4456615"/>
              <a:ext cx="27843" cy="27843"/>
            </a:xfrm>
            <a:custGeom>
              <a:avLst/>
              <a:gdLst>
                <a:gd name="connsiteX0" fmla="*/ 27843 w 27843"/>
                <a:gd name="connsiteY0" fmla="*/ 13922 h 27843"/>
                <a:gd name="connsiteX1" fmla="*/ 13922 w 27843"/>
                <a:gd name="connsiteY1" fmla="*/ 27843 h 27843"/>
                <a:gd name="connsiteX2" fmla="*/ 0 w 27843"/>
                <a:gd name="connsiteY2" fmla="*/ 13922 h 27843"/>
                <a:gd name="connsiteX3" fmla="*/ 13922 w 27843"/>
                <a:gd name="connsiteY3" fmla="*/ 0 h 27843"/>
                <a:gd name="connsiteX4" fmla="*/ 27843 w 27843"/>
                <a:gd name="connsiteY4" fmla="*/ 13922 h 27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43" h="27843">
                  <a:moveTo>
                    <a:pt x="27843" y="13922"/>
                  </a:moveTo>
                  <a:cubicBezTo>
                    <a:pt x="27843" y="21623"/>
                    <a:pt x="21623" y="27843"/>
                    <a:pt x="13922" y="27843"/>
                  </a:cubicBezTo>
                  <a:cubicBezTo>
                    <a:pt x="6220" y="27843"/>
                    <a:pt x="0" y="21623"/>
                    <a:pt x="0" y="13922"/>
                  </a:cubicBezTo>
                  <a:cubicBezTo>
                    <a:pt x="0" y="6220"/>
                    <a:pt x="6220" y="0"/>
                    <a:pt x="13922" y="0"/>
                  </a:cubicBezTo>
                  <a:cubicBezTo>
                    <a:pt x="21623" y="0"/>
                    <a:pt x="27843" y="6220"/>
                    <a:pt x="27843" y="13922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7" name="Forma libre: forma 36">
              <a:extLst>
                <a:ext uri="{FF2B5EF4-FFF2-40B4-BE49-F238E27FC236}">
                  <a16:creationId xmlns:a16="http://schemas.microsoft.com/office/drawing/2014/main" id="{3D607301-FE34-75AD-B19E-D526B1B94E91}"/>
                </a:ext>
              </a:extLst>
            </p:cNvPr>
            <p:cNvSpPr/>
            <p:nvPr/>
          </p:nvSpPr>
          <p:spPr>
            <a:xfrm>
              <a:off x="2521674" y="4651368"/>
              <a:ext cx="70496" cy="139215"/>
            </a:xfrm>
            <a:custGeom>
              <a:avLst/>
              <a:gdLst>
                <a:gd name="connsiteX0" fmla="*/ 41616 w 70496"/>
                <a:gd name="connsiteY0" fmla="*/ 69460 h 139215"/>
                <a:gd name="connsiteX1" fmla="*/ 70496 w 70496"/>
                <a:gd name="connsiteY1" fmla="*/ 34360 h 139215"/>
                <a:gd name="connsiteX2" fmla="*/ 43542 w 70496"/>
                <a:gd name="connsiteY2" fmla="*/ 0 h 139215"/>
                <a:gd name="connsiteX3" fmla="*/ 0 w 70496"/>
                <a:gd name="connsiteY3" fmla="*/ 0 h 139215"/>
                <a:gd name="connsiteX4" fmla="*/ 0 w 70496"/>
                <a:gd name="connsiteY4" fmla="*/ 139215 h 139215"/>
                <a:gd name="connsiteX5" fmla="*/ 41765 w 70496"/>
                <a:gd name="connsiteY5" fmla="*/ 139215 h 139215"/>
                <a:gd name="connsiteX6" fmla="*/ 70496 w 70496"/>
                <a:gd name="connsiteY6" fmla="*/ 104411 h 139215"/>
                <a:gd name="connsiteX7" fmla="*/ 41616 w 70496"/>
                <a:gd name="connsiteY7" fmla="*/ 69460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496" h="139215">
                  <a:moveTo>
                    <a:pt x="41616" y="69460"/>
                  </a:moveTo>
                  <a:lnTo>
                    <a:pt x="70496" y="34360"/>
                  </a:lnTo>
                  <a:lnTo>
                    <a:pt x="43542" y="0"/>
                  </a:lnTo>
                  <a:lnTo>
                    <a:pt x="0" y="0"/>
                  </a:lnTo>
                  <a:lnTo>
                    <a:pt x="0" y="139215"/>
                  </a:lnTo>
                  <a:lnTo>
                    <a:pt x="41765" y="139215"/>
                  </a:lnTo>
                  <a:lnTo>
                    <a:pt x="70496" y="104411"/>
                  </a:lnTo>
                  <a:lnTo>
                    <a:pt x="41616" y="6946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8" name="Forma libre: forma 37">
              <a:extLst>
                <a:ext uri="{FF2B5EF4-FFF2-40B4-BE49-F238E27FC236}">
                  <a16:creationId xmlns:a16="http://schemas.microsoft.com/office/drawing/2014/main" id="{B7785DAD-6917-D84E-5B08-304C7DA694DC}"/>
                </a:ext>
              </a:extLst>
            </p:cNvPr>
            <p:cNvSpPr/>
            <p:nvPr/>
          </p:nvSpPr>
          <p:spPr>
            <a:xfrm>
              <a:off x="2592170" y="4651368"/>
              <a:ext cx="68570" cy="139215"/>
            </a:xfrm>
            <a:custGeom>
              <a:avLst/>
              <a:gdLst>
                <a:gd name="connsiteX0" fmla="*/ 68571 w 68570"/>
                <a:gd name="connsiteY0" fmla="*/ 0 h 139215"/>
                <a:gd name="connsiteX1" fmla="*/ 592 w 68570"/>
                <a:gd name="connsiteY1" fmla="*/ 0 h 139215"/>
                <a:gd name="connsiteX2" fmla="*/ 29028 w 68570"/>
                <a:gd name="connsiteY2" fmla="*/ 34360 h 139215"/>
                <a:gd name="connsiteX3" fmla="*/ 0 w 68570"/>
                <a:gd name="connsiteY3" fmla="*/ 69460 h 139215"/>
                <a:gd name="connsiteX4" fmla="*/ 29028 w 68570"/>
                <a:gd name="connsiteY4" fmla="*/ 104411 h 139215"/>
                <a:gd name="connsiteX5" fmla="*/ 296 w 68570"/>
                <a:gd name="connsiteY5" fmla="*/ 139215 h 139215"/>
                <a:gd name="connsiteX6" fmla="*/ 68571 w 68570"/>
                <a:gd name="connsiteY6" fmla="*/ 139215 h 139215"/>
                <a:gd name="connsiteX7" fmla="*/ 68571 w 68570"/>
                <a:gd name="connsiteY7" fmla="*/ 0 h 139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8570" h="139215">
                  <a:moveTo>
                    <a:pt x="68571" y="0"/>
                  </a:moveTo>
                  <a:lnTo>
                    <a:pt x="592" y="0"/>
                  </a:lnTo>
                  <a:lnTo>
                    <a:pt x="29028" y="34360"/>
                  </a:lnTo>
                  <a:lnTo>
                    <a:pt x="0" y="69460"/>
                  </a:lnTo>
                  <a:lnTo>
                    <a:pt x="29028" y="104411"/>
                  </a:lnTo>
                  <a:lnTo>
                    <a:pt x="296" y="139215"/>
                  </a:lnTo>
                  <a:lnTo>
                    <a:pt x="68571" y="139215"/>
                  </a:lnTo>
                  <a:lnTo>
                    <a:pt x="68571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39" name="Forma libre: forma 38">
              <a:extLst>
                <a:ext uri="{FF2B5EF4-FFF2-40B4-BE49-F238E27FC236}">
                  <a16:creationId xmlns:a16="http://schemas.microsoft.com/office/drawing/2014/main" id="{220DE954-92CC-1AE9-88DB-B29CD2723261}"/>
                </a:ext>
              </a:extLst>
            </p:cNvPr>
            <p:cNvSpPr/>
            <p:nvPr/>
          </p:nvSpPr>
          <p:spPr>
            <a:xfrm>
              <a:off x="2854605" y="4735638"/>
              <a:ext cx="54945" cy="54945"/>
            </a:xfrm>
            <a:custGeom>
              <a:avLst/>
              <a:gdLst>
                <a:gd name="connsiteX0" fmla="*/ 27547 w 54945"/>
                <a:gd name="connsiteY0" fmla="*/ 27547 h 54945"/>
                <a:gd name="connsiteX1" fmla="*/ 0 w 54945"/>
                <a:gd name="connsiteY1" fmla="*/ 27547 h 54945"/>
                <a:gd name="connsiteX2" fmla="*/ 0 w 54945"/>
                <a:gd name="connsiteY2" fmla="*/ 54946 h 54945"/>
                <a:gd name="connsiteX3" fmla="*/ 54946 w 54945"/>
                <a:gd name="connsiteY3" fmla="*/ 54946 h 54945"/>
                <a:gd name="connsiteX4" fmla="*/ 54946 w 54945"/>
                <a:gd name="connsiteY4" fmla="*/ 0 h 54945"/>
                <a:gd name="connsiteX5" fmla="*/ 27547 w 54945"/>
                <a:gd name="connsiteY5" fmla="*/ 0 h 54945"/>
                <a:gd name="connsiteX6" fmla="*/ 27547 w 54945"/>
                <a:gd name="connsiteY6" fmla="*/ 27547 h 5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945" h="54945">
                  <a:moveTo>
                    <a:pt x="27547" y="27547"/>
                  </a:moveTo>
                  <a:lnTo>
                    <a:pt x="0" y="27547"/>
                  </a:lnTo>
                  <a:lnTo>
                    <a:pt x="0" y="54946"/>
                  </a:lnTo>
                  <a:lnTo>
                    <a:pt x="54946" y="54946"/>
                  </a:lnTo>
                  <a:lnTo>
                    <a:pt x="54946" y="0"/>
                  </a:lnTo>
                  <a:lnTo>
                    <a:pt x="27547" y="0"/>
                  </a:lnTo>
                  <a:lnTo>
                    <a:pt x="27547" y="2754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0" name="Forma libre: forma 39">
              <a:extLst>
                <a:ext uri="{FF2B5EF4-FFF2-40B4-BE49-F238E27FC236}">
                  <a16:creationId xmlns:a16="http://schemas.microsoft.com/office/drawing/2014/main" id="{42D77F14-26D6-9322-2464-6B9B9B035293}"/>
                </a:ext>
              </a:extLst>
            </p:cNvPr>
            <p:cNvSpPr/>
            <p:nvPr/>
          </p:nvSpPr>
          <p:spPr>
            <a:xfrm>
              <a:off x="2937098" y="4735638"/>
              <a:ext cx="55093" cy="54945"/>
            </a:xfrm>
            <a:custGeom>
              <a:avLst/>
              <a:gdLst>
                <a:gd name="connsiteX0" fmla="*/ 27547 w 55093"/>
                <a:gd name="connsiteY0" fmla="*/ 0 h 54945"/>
                <a:gd name="connsiteX1" fmla="*/ 0 w 55093"/>
                <a:gd name="connsiteY1" fmla="*/ 0 h 54945"/>
                <a:gd name="connsiteX2" fmla="*/ 0 w 55093"/>
                <a:gd name="connsiteY2" fmla="*/ 54946 h 54945"/>
                <a:gd name="connsiteX3" fmla="*/ 55094 w 55093"/>
                <a:gd name="connsiteY3" fmla="*/ 54946 h 54945"/>
                <a:gd name="connsiteX4" fmla="*/ 55094 w 55093"/>
                <a:gd name="connsiteY4" fmla="*/ 27399 h 54945"/>
                <a:gd name="connsiteX5" fmla="*/ 27547 w 55093"/>
                <a:gd name="connsiteY5" fmla="*/ 27399 h 54945"/>
                <a:gd name="connsiteX6" fmla="*/ 27547 w 55093"/>
                <a:gd name="connsiteY6" fmla="*/ 0 h 54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4945">
                  <a:moveTo>
                    <a:pt x="27547" y="0"/>
                  </a:moveTo>
                  <a:lnTo>
                    <a:pt x="0" y="0"/>
                  </a:lnTo>
                  <a:lnTo>
                    <a:pt x="0" y="54946"/>
                  </a:lnTo>
                  <a:lnTo>
                    <a:pt x="55094" y="54946"/>
                  </a:lnTo>
                  <a:lnTo>
                    <a:pt x="55094" y="27399"/>
                  </a:lnTo>
                  <a:lnTo>
                    <a:pt x="27547" y="27399"/>
                  </a:lnTo>
                  <a:lnTo>
                    <a:pt x="27547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1" name="Forma libre: forma 40">
              <a:extLst>
                <a:ext uri="{FF2B5EF4-FFF2-40B4-BE49-F238E27FC236}">
                  <a16:creationId xmlns:a16="http://schemas.microsoft.com/office/drawing/2014/main" id="{154C27CF-5B80-A919-816C-063678933EBF}"/>
                </a:ext>
              </a:extLst>
            </p:cNvPr>
            <p:cNvSpPr/>
            <p:nvPr/>
          </p:nvSpPr>
          <p:spPr>
            <a:xfrm>
              <a:off x="2909699" y="4790583"/>
              <a:ext cx="27546" cy="27546"/>
            </a:xfrm>
            <a:custGeom>
              <a:avLst/>
              <a:gdLst>
                <a:gd name="connsiteX0" fmla="*/ 0 w 27546"/>
                <a:gd name="connsiteY0" fmla="*/ 0 h 27546"/>
                <a:gd name="connsiteX1" fmla="*/ 27547 w 27546"/>
                <a:gd name="connsiteY1" fmla="*/ 0 h 27546"/>
                <a:gd name="connsiteX2" fmla="*/ 27547 w 27546"/>
                <a:gd name="connsiteY2" fmla="*/ 27547 h 27546"/>
                <a:gd name="connsiteX3" fmla="*/ 0 w 27546"/>
                <a:gd name="connsiteY3" fmla="*/ 27547 h 27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46" h="27546">
                  <a:moveTo>
                    <a:pt x="0" y="0"/>
                  </a:moveTo>
                  <a:lnTo>
                    <a:pt x="27547" y="0"/>
                  </a:lnTo>
                  <a:lnTo>
                    <a:pt x="27547" y="27547"/>
                  </a:lnTo>
                  <a:lnTo>
                    <a:pt x="0" y="2754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2" name="Forma libre: forma 41">
              <a:extLst>
                <a:ext uri="{FF2B5EF4-FFF2-40B4-BE49-F238E27FC236}">
                  <a16:creationId xmlns:a16="http://schemas.microsoft.com/office/drawing/2014/main" id="{A2393EF8-CC9E-C607-833D-5F6F1E991146}"/>
                </a:ext>
              </a:extLst>
            </p:cNvPr>
            <p:cNvSpPr/>
            <p:nvPr/>
          </p:nvSpPr>
          <p:spPr>
            <a:xfrm>
              <a:off x="2854605" y="4818130"/>
              <a:ext cx="55093" cy="55093"/>
            </a:xfrm>
            <a:custGeom>
              <a:avLst/>
              <a:gdLst>
                <a:gd name="connsiteX0" fmla="*/ 0 w 55093"/>
                <a:gd name="connsiteY0" fmla="*/ 27547 h 55093"/>
                <a:gd name="connsiteX1" fmla="*/ 27547 w 55093"/>
                <a:gd name="connsiteY1" fmla="*/ 27547 h 55093"/>
                <a:gd name="connsiteX2" fmla="*/ 27547 w 55093"/>
                <a:gd name="connsiteY2" fmla="*/ 55094 h 55093"/>
                <a:gd name="connsiteX3" fmla="*/ 55094 w 55093"/>
                <a:gd name="connsiteY3" fmla="*/ 55094 h 55093"/>
                <a:gd name="connsiteX4" fmla="*/ 55094 w 55093"/>
                <a:gd name="connsiteY4" fmla="*/ 0 h 55093"/>
                <a:gd name="connsiteX5" fmla="*/ 0 w 55093"/>
                <a:gd name="connsiteY5" fmla="*/ 0 h 55093"/>
                <a:gd name="connsiteX6" fmla="*/ 0 w 55093"/>
                <a:gd name="connsiteY6" fmla="*/ 27547 h 5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5093">
                  <a:moveTo>
                    <a:pt x="0" y="27547"/>
                  </a:moveTo>
                  <a:lnTo>
                    <a:pt x="27547" y="27547"/>
                  </a:lnTo>
                  <a:lnTo>
                    <a:pt x="27547" y="55094"/>
                  </a:lnTo>
                  <a:lnTo>
                    <a:pt x="55094" y="55094"/>
                  </a:lnTo>
                  <a:lnTo>
                    <a:pt x="55094" y="0"/>
                  </a:lnTo>
                  <a:lnTo>
                    <a:pt x="0" y="0"/>
                  </a:lnTo>
                  <a:lnTo>
                    <a:pt x="0" y="2754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3" name="Forma libre: forma 42">
              <a:extLst>
                <a:ext uri="{FF2B5EF4-FFF2-40B4-BE49-F238E27FC236}">
                  <a16:creationId xmlns:a16="http://schemas.microsoft.com/office/drawing/2014/main" id="{AC3FCD0D-91DE-9FB1-A676-F60D5A63EDEA}"/>
                </a:ext>
              </a:extLst>
            </p:cNvPr>
            <p:cNvSpPr/>
            <p:nvPr/>
          </p:nvSpPr>
          <p:spPr>
            <a:xfrm>
              <a:off x="2937098" y="4818130"/>
              <a:ext cx="55093" cy="55093"/>
            </a:xfrm>
            <a:custGeom>
              <a:avLst/>
              <a:gdLst>
                <a:gd name="connsiteX0" fmla="*/ 0 w 55093"/>
                <a:gd name="connsiteY0" fmla="*/ 55094 h 55093"/>
                <a:gd name="connsiteX1" fmla="*/ 27547 w 55093"/>
                <a:gd name="connsiteY1" fmla="*/ 55094 h 55093"/>
                <a:gd name="connsiteX2" fmla="*/ 27547 w 55093"/>
                <a:gd name="connsiteY2" fmla="*/ 27547 h 55093"/>
                <a:gd name="connsiteX3" fmla="*/ 55094 w 55093"/>
                <a:gd name="connsiteY3" fmla="*/ 27547 h 55093"/>
                <a:gd name="connsiteX4" fmla="*/ 55094 w 55093"/>
                <a:gd name="connsiteY4" fmla="*/ 0 h 55093"/>
                <a:gd name="connsiteX5" fmla="*/ 0 w 55093"/>
                <a:gd name="connsiteY5" fmla="*/ 0 h 55093"/>
                <a:gd name="connsiteX6" fmla="*/ 0 w 55093"/>
                <a:gd name="connsiteY6" fmla="*/ 55094 h 550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093" h="55093">
                  <a:moveTo>
                    <a:pt x="0" y="55094"/>
                  </a:moveTo>
                  <a:lnTo>
                    <a:pt x="27547" y="55094"/>
                  </a:lnTo>
                  <a:lnTo>
                    <a:pt x="27547" y="27547"/>
                  </a:lnTo>
                  <a:lnTo>
                    <a:pt x="55094" y="27547"/>
                  </a:lnTo>
                  <a:lnTo>
                    <a:pt x="55094" y="0"/>
                  </a:lnTo>
                  <a:lnTo>
                    <a:pt x="0" y="0"/>
                  </a:lnTo>
                  <a:lnTo>
                    <a:pt x="0" y="55094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4" name="Forma libre: forma 43">
              <a:extLst>
                <a:ext uri="{FF2B5EF4-FFF2-40B4-BE49-F238E27FC236}">
                  <a16:creationId xmlns:a16="http://schemas.microsoft.com/office/drawing/2014/main" id="{2B72ABCC-4B8E-5B39-32EF-C6A654FAC123}"/>
                </a:ext>
              </a:extLst>
            </p:cNvPr>
            <p:cNvSpPr/>
            <p:nvPr/>
          </p:nvSpPr>
          <p:spPr>
            <a:xfrm>
              <a:off x="2689176" y="4735638"/>
              <a:ext cx="137882" cy="76568"/>
            </a:xfrm>
            <a:custGeom>
              <a:avLst/>
              <a:gdLst>
                <a:gd name="connsiteX0" fmla="*/ 0 w 137882"/>
                <a:gd name="connsiteY0" fmla="*/ 45911 h 76568"/>
                <a:gd name="connsiteX1" fmla="*/ 15403 w 137882"/>
                <a:gd name="connsiteY1" fmla="*/ 45911 h 76568"/>
                <a:gd name="connsiteX2" fmla="*/ 15403 w 137882"/>
                <a:gd name="connsiteY2" fmla="*/ 61166 h 76568"/>
                <a:gd name="connsiteX3" fmla="*/ 30657 w 137882"/>
                <a:gd name="connsiteY3" fmla="*/ 61166 h 76568"/>
                <a:gd name="connsiteX4" fmla="*/ 30657 w 137882"/>
                <a:gd name="connsiteY4" fmla="*/ 76568 h 76568"/>
                <a:gd name="connsiteX5" fmla="*/ 76568 w 137882"/>
                <a:gd name="connsiteY5" fmla="*/ 76568 h 76568"/>
                <a:gd name="connsiteX6" fmla="*/ 76568 w 137882"/>
                <a:gd name="connsiteY6" fmla="*/ 45911 h 76568"/>
                <a:gd name="connsiteX7" fmla="*/ 61314 w 137882"/>
                <a:gd name="connsiteY7" fmla="*/ 45911 h 76568"/>
                <a:gd name="connsiteX8" fmla="*/ 61314 w 137882"/>
                <a:gd name="connsiteY8" fmla="*/ 61314 h 76568"/>
                <a:gd name="connsiteX9" fmla="*/ 46060 w 137882"/>
                <a:gd name="connsiteY9" fmla="*/ 61314 h 76568"/>
                <a:gd name="connsiteX10" fmla="*/ 46060 w 137882"/>
                <a:gd name="connsiteY10" fmla="*/ 30657 h 76568"/>
                <a:gd name="connsiteX11" fmla="*/ 91971 w 137882"/>
                <a:gd name="connsiteY11" fmla="*/ 30657 h 76568"/>
                <a:gd name="connsiteX12" fmla="*/ 91971 w 137882"/>
                <a:gd name="connsiteY12" fmla="*/ 45911 h 76568"/>
                <a:gd name="connsiteX13" fmla="*/ 107225 w 137882"/>
                <a:gd name="connsiteY13" fmla="*/ 45911 h 76568"/>
                <a:gd name="connsiteX14" fmla="*/ 107225 w 137882"/>
                <a:gd name="connsiteY14" fmla="*/ 61166 h 76568"/>
                <a:gd name="connsiteX15" fmla="*/ 122628 w 137882"/>
                <a:gd name="connsiteY15" fmla="*/ 61166 h 76568"/>
                <a:gd name="connsiteX16" fmla="*/ 122628 w 137882"/>
                <a:gd name="connsiteY16" fmla="*/ 76420 h 76568"/>
                <a:gd name="connsiteX17" fmla="*/ 137882 w 137882"/>
                <a:gd name="connsiteY17" fmla="*/ 76420 h 76568"/>
                <a:gd name="connsiteX18" fmla="*/ 137882 w 137882"/>
                <a:gd name="connsiteY18" fmla="*/ 0 h 76568"/>
                <a:gd name="connsiteX19" fmla="*/ 0 w 137882"/>
                <a:gd name="connsiteY19" fmla="*/ 0 h 76568"/>
                <a:gd name="connsiteX20" fmla="*/ 0 w 137882"/>
                <a:gd name="connsiteY20" fmla="*/ 45911 h 76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7882" h="76568">
                  <a:moveTo>
                    <a:pt x="0" y="45911"/>
                  </a:moveTo>
                  <a:lnTo>
                    <a:pt x="15403" y="45911"/>
                  </a:lnTo>
                  <a:lnTo>
                    <a:pt x="15403" y="61166"/>
                  </a:lnTo>
                  <a:lnTo>
                    <a:pt x="30657" y="61166"/>
                  </a:lnTo>
                  <a:lnTo>
                    <a:pt x="30657" y="76568"/>
                  </a:lnTo>
                  <a:lnTo>
                    <a:pt x="76568" y="76568"/>
                  </a:lnTo>
                  <a:lnTo>
                    <a:pt x="76568" y="45911"/>
                  </a:lnTo>
                  <a:lnTo>
                    <a:pt x="61314" y="45911"/>
                  </a:lnTo>
                  <a:lnTo>
                    <a:pt x="61314" y="61314"/>
                  </a:lnTo>
                  <a:lnTo>
                    <a:pt x="46060" y="61314"/>
                  </a:lnTo>
                  <a:lnTo>
                    <a:pt x="46060" y="30657"/>
                  </a:lnTo>
                  <a:lnTo>
                    <a:pt x="91971" y="30657"/>
                  </a:lnTo>
                  <a:lnTo>
                    <a:pt x="91971" y="45911"/>
                  </a:lnTo>
                  <a:lnTo>
                    <a:pt x="107225" y="45911"/>
                  </a:lnTo>
                  <a:lnTo>
                    <a:pt x="107225" y="61166"/>
                  </a:lnTo>
                  <a:lnTo>
                    <a:pt x="122628" y="61166"/>
                  </a:lnTo>
                  <a:lnTo>
                    <a:pt x="122628" y="76420"/>
                  </a:lnTo>
                  <a:lnTo>
                    <a:pt x="137882" y="76420"/>
                  </a:lnTo>
                  <a:lnTo>
                    <a:pt x="137882" y="0"/>
                  </a:lnTo>
                  <a:lnTo>
                    <a:pt x="0" y="0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5" name="Forma libre: forma 44">
              <a:extLst>
                <a:ext uri="{FF2B5EF4-FFF2-40B4-BE49-F238E27FC236}">
                  <a16:creationId xmlns:a16="http://schemas.microsoft.com/office/drawing/2014/main" id="{A80904FA-A056-2EEB-2CC4-5D2EA710A420}"/>
                </a:ext>
              </a:extLst>
            </p:cNvPr>
            <p:cNvSpPr/>
            <p:nvPr/>
          </p:nvSpPr>
          <p:spPr>
            <a:xfrm>
              <a:off x="2689176" y="4827461"/>
              <a:ext cx="137882" cy="46059"/>
            </a:xfrm>
            <a:custGeom>
              <a:avLst/>
              <a:gdLst>
                <a:gd name="connsiteX0" fmla="*/ 137882 w 137882"/>
                <a:gd name="connsiteY0" fmla="*/ 0 h 46059"/>
                <a:gd name="connsiteX1" fmla="*/ 0 w 137882"/>
                <a:gd name="connsiteY1" fmla="*/ 0 h 46059"/>
                <a:gd name="connsiteX2" fmla="*/ 0 w 137882"/>
                <a:gd name="connsiteY2" fmla="*/ 18513 h 46059"/>
                <a:gd name="connsiteX3" fmla="*/ 27547 w 137882"/>
                <a:gd name="connsiteY3" fmla="*/ 46060 h 46059"/>
                <a:gd name="connsiteX4" fmla="*/ 137882 w 137882"/>
                <a:gd name="connsiteY4" fmla="*/ 46060 h 46059"/>
                <a:gd name="connsiteX5" fmla="*/ 137882 w 137882"/>
                <a:gd name="connsiteY5" fmla="*/ 0 h 4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882" h="46059">
                  <a:moveTo>
                    <a:pt x="137882" y="0"/>
                  </a:moveTo>
                  <a:lnTo>
                    <a:pt x="0" y="0"/>
                  </a:lnTo>
                  <a:lnTo>
                    <a:pt x="0" y="18513"/>
                  </a:lnTo>
                  <a:cubicBezTo>
                    <a:pt x="0" y="33767"/>
                    <a:pt x="12292" y="46060"/>
                    <a:pt x="27547" y="46060"/>
                  </a:cubicBezTo>
                  <a:lnTo>
                    <a:pt x="137882" y="46060"/>
                  </a:lnTo>
                  <a:lnTo>
                    <a:pt x="137882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6" name="Forma libre: forma 45">
              <a:extLst>
                <a:ext uri="{FF2B5EF4-FFF2-40B4-BE49-F238E27FC236}">
                  <a16:creationId xmlns:a16="http://schemas.microsoft.com/office/drawing/2014/main" id="{8E41C789-1E3C-0DA0-0588-C1412FAC2CBE}"/>
                </a:ext>
              </a:extLst>
            </p:cNvPr>
            <p:cNvSpPr/>
            <p:nvPr/>
          </p:nvSpPr>
          <p:spPr>
            <a:xfrm>
              <a:off x="2776112" y="4982078"/>
              <a:ext cx="135660" cy="22363"/>
            </a:xfrm>
            <a:custGeom>
              <a:avLst/>
              <a:gdLst>
                <a:gd name="connsiteX0" fmla="*/ 90786 w 135660"/>
                <a:gd name="connsiteY0" fmla="*/ 0 h 22363"/>
                <a:gd name="connsiteX1" fmla="*/ 72125 w 135660"/>
                <a:gd name="connsiteY1" fmla="*/ 3110 h 22363"/>
                <a:gd name="connsiteX2" fmla="*/ 44875 w 135660"/>
                <a:gd name="connsiteY2" fmla="*/ 7701 h 22363"/>
                <a:gd name="connsiteX3" fmla="*/ 17624 w 135660"/>
                <a:gd name="connsiteY3" fmla="*/ 3110 h 22363"/>
                <a:gd name="connsiteX4" fmla="*/ 0 w 135660"/>
                <a:gd name="connsiteY4" fmla="*/ 0 h 22363"/>
                <a:gd name="connsiteX5" fmla="*/ 0 w 135660"/>
                <a:gd name="connsiteY5" fmla="*/ 14662 h 22363"/>
                <a:gd name="connsiteX6" fmla="*/ 26214 w 135660"/>
                <a:gd name="connsiteY6" fmla="*/ 19253 h 22363"/>
                <a:gd name="connsiteX7" fmla="*/ 44875 w 135660"/>
                <a:gd name="connsiteY7" fmla="*/ 22363 h 22363"/>
                <a:gd name="connsiteX8" fmla="*/ 63535 w 135660"/>
                <a:gd name="connsiteY8" fmla="*/ 19253 h 22363"/>
                <a:gd name="connsiteX9" fmla="*/ 90786 w 135660"/>
                <a:gd name="connsiteY9" fmla="*/ 14662 h 22363"/>
                <a:gd name="connsiteX10" fmla="*/ 118037 w 135660"/>
                <a:gd name="connsiteY10" fmla="*/ 19253 h 22363"/>
                <a:gd name="connsiteX11" fmla="*/ 135661 w 135660"/>
                <a:gd name="connsiteY11" fmla="*/ 22363 h 22363"/>
                <a:gd name="connsiteX12" fmla="*/ 135661 w 135660"/>
                <a:gd name="connsiteY12" fmla="*/ 7701 h 22363"/>
                <a:gd name="connsiteX13" fmla="*/ 109447 w 135660"/>
                <a:gd name="connsiteY13" fmla="*/ 3110 h 22363"/>
                <a:gd name="connsiteX14" fmla="*/ 90786 w 135660"/>
                <a:gd name="connsiteY14" fmla="*/ 0 h 2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660" h="22363">
                  <a:moveTo>
                    <a:pt x="90786" y="0"/>
                  </a:moveTo>
                  <a:cubicBezTo>
                    <a:pt x="81604" y="0"/>
                    <a:pt x="77457" y="1333"/>
                    <a:pt x="72125" y="3110"/>
                  </a:cubicBezTo>
                  <a:cubicBezTo>
                    <a:pt x="66053" y="5184"/>
                    <a:pt x="58500" y="7701"/>
                    <a:pt x="44875" y="7701"/>
                  </a:cubicBezTo>
                  <a:cubicBezTo>
                    <a:pt x="31249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4662"/>
                  </a:lnTo>
                  <a:cubicBezTo>
                    <a:pt x="13033" y="14662"/>
                    <a:pt x="20438" y="17180"/>
                    <a:pt x="26214" y="19253"/>
                  </a:cubicBezTo>
                  <a:cubicBezTo>
                    <a:pt x="31397" y="21030"/>
                    <a:pt x="35544" y="22363"/>
                    <a:pt x="44875" y="22363"/>
                  </a:cubicBezTo>
                  <a:cubicBezTo>
                    <a:pt x="54205" y="22363"/>
                    <a:pt x="58204" y="21030"/>
                    <a:pt x="63535" y="19253"/>
                  </a:cubicBezTo>
                  <a:cubicBezTo>
                    <a:pt x="69608" y="17180"/>
                    <a:pt x="77161" y="14662"/>
                    <a:pt x="90786" y="14662"/>
                  </a:cubicBezTo>
                  <a:cubicBezTo>
                    <a:pt x="104411" y="14662"/>
                    <a:pt x="111965" y="17180"/>
                    <a:pt x="118037" y="19253"/>
                  </a:cubicBezTo>
                  <a:cubicBezTo>
                    <a:pt x="123072" y="20882"/>
                    <a:pt x="127071" y="22363"/>
                    <a:pt x="135661" y="22363"/>
                  </a:cubicBezTo>
                  <a:lnTo>
                    <a:pt x="135661" y="7701"/>
                  </a:lnTo>
                  <a:cubicBezTo>
                    <a:pt x="122628" y="7701"/>
                    <a:pt x="115371" y="5184"/>
                    <a:pt x="109447" y="3110"/>
                  </a:cubicBezTo>
                  <a:cubicBezTo>
                    <a:pt x="104263" y="1333"/>
                    <a:pt x="100117" y="0"/>
                    <a:pt x="90786" y="0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7" name="Forma libre: forma 46">
              <a:extLst>
                <a:ext uri="{FF2B5EF4-FFF2-40B4-BE49-F238E27FC236}">
                  <a16:creationId xmlns:a16="http://schemas.microsoft.com/office/drawing/2014/main" id="{7F365607-434D-B331-9ED4-8E832D29E893}"/>
                </a:ext>
              </a:extLst>
            </p:cNvPr>
            <p:cNvSpPr/>
            <p:nvPr/>
          </p:nvSpPr>
          <p:spPr>
            <a:xfrm>
              <a:off x="2775964" y="4940462"/>
              <a:ext cx="135660" cy="22215"/>
            </a:xfrm>
            <a:custGeom>
              <a:avLst/>
              <a:gdLst>
                <a:gd name="connsiteX0" fmla="*/ 109447 w 135660"/>
                <a:gd name="connsiteY0" fmla="*/ 3110 h 22215"/>
                <a:gd name="connsiteX1" fmla="*/ 90786 w 135660"/>
                <a:gd name="connsiteY1" fmla="*/ 0 h 22215"/>
                <a:gd name="connsiteX2" fmla="*/ 72125 w 135660"/>
                <a:gd name="connsiteY2" fmla="*/ 3110 h 22215"/>
                <a:gd name="connsiteX3" fmla="*/ 44875 w 135660"/>
                <a:gd name="connsiteY3" fmla="*/ 7701 h 22215"/>
                <a:gd name="connsiteX4" fmla="*/ 17624 w 135660"/>
                <a:gd name="connsiteY4" fmla="*/ 3110 h 22215"/>
                <a:gd name="connsiteX5" fmla="*/ 0 w 135660"/>
                <a:gd name="connsiteY5" fmla="*/ 0 h 22215"/>
                <a:gd name="connsiteX6" fmla="*/ 0 w 135660"/>
                <a:gd name="connsiteY6" fmla="*/ 14514 h 22215"/>
                <a:gd name="connsiteX7" fmla="*/ 26214 w 135660"/>
                <a:gd name="connsiteY7" fmla="*/ 19105 h 22215"/>
                <a:gd name="connsiteX8" fmla="*/ 44875 w 135660"/>
                <a:gd name="connsiteY8" fmla="*/ 22215 h 22215"/>
                <a:gd name="connsiteX9" fmla="*/ 63535 w 135660"/>
                <a:gd name="connsiteY9" fmla="*/ 19105 h 22215"/>
                <a:gd name="connsiteX10" fmla="*/ 90786 w 135660"/>
                <a:gd name="connsiteY10" fmla="*/ 14514 h 22215"/>
                <a:gd name="connsiteX11" fmla="*/ 118037 w 135660"/>
                <a:gd name="connsiteY11" fmla="*/ 19105 h 22215"/>
                <a:gd name="connsiteX12" fmla="*/ 135661 w 135660"/>
                <a:gd name="connsiteY12" fmla="*/ 22215 h 22215"/>
                <a:gd name="connsiteX13" fmla="*/ 135661 w 135660"/>
                <a:gd name="connsiteY13" fmla="*/ 7553 h 22215"/>
                <a:gd name="connsiteX14" fmla="*/ 109447 w 135660"/>
                <a:gd name="connsiteY14" fmla="*/ 2962 h 22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35660" h="22215">
                  <a:moveTo>
                    <a:pt x="109447" y="3110"/>
                  </a:moveTo>
                  <a:cubicBezTo>
                    <a:pt x="104263" y="1333"/>
                    <a:pt x="100117" y="0"/>
                    <a:pt x="90786" y="0"/>
                  </a:cubicBezTo>
                  <a:cubicBezTo>
                    <a:pt x="81456" y="0"/>
                    <a:pt x="77457" y="1333"/>
                    <a:pt x="72125" y="3110"/>
                  </a:cubicBezTo>
                  <a:cubicBezTo>
                    <a:pt x="66053" y="5184"/>
                    <a:pt x="58500" y="7701"/>
                    <a:pt x="44875" y="7701"/>
                  </a:cubicBezTo>
                  <a:cubicBezTo>
                    <a:pt x="31249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4514"/>
                  </a:lnTo>
                  <a:cubicBezTo>
                    <a:pt x="13033" y="14514"/>
                    <a:pt x="20438" y="17032"/>
                    <a:pt x="26214" y="19105"/>
                  </a:cubicBezTo>
                  <a:cubicBezTo>
                    <a:pt x="31398" y="20882"/>
                    <a:pt x="35544" y="22215"/>
                    <a:pt x="44875" y="22215"/>
                  </a:cubicBezTo>
                  <a:cubicBezTo>
                    <a:pt x="54205" y="22215"/>
                    <a:pt x="58204" y="20882"/>
                    <a:pt x="63535" y="19105"/>
                  </a:cubicBezTo>
                  <a:cubicBezTo>
                    <a:pt x="69608" y="17032"/>
                    <a:pt x="77161" y="14514"/>
                    <a:pt x="90786" y="14514"/>
                  </a:cubicBezTo>
                  <a:cubicBezTo>
                    <a:pt x="104411" y="14514"/>
                    <a:pt x="111965" y="17032"/>
                    <a:pt x="118037" y="19105"/>
                  </a:cubicBezTo>
                  <a:cubicBezTo>
                    <a:pt x="123072" y="20734"/>
                    <a:pt x="127071" y="22215"/>
                    <a:pt x="135661" y="22215"/>
                  </a:cubicBezTo>
                  <a:lnTo>
                    <a:pt x="135661" y="7553"/>
                  </a:lnTo>
                  <a:cubicBezTo>
                    <a:pt x="122628" y="7553"/>
                    <a:pt x="115223" y="5035"/>
                    <a:pt x="109447" y="2962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8" name="Forma libre: forma 47">
              <a:extLst>
                <a:ext uri="{FF2B5EF4-FFF2-40B4-BE49-F238E27FC236}">
                  <a16:creationId xmlns:a16="http://schemas.microsoft.com/office/drawing/2014/main" id="{364DAB77-E940-0521-A4E9-2ECC576F8129}"/>
                </a:ext>
              </a:extLst>
            </p:cNvPr>
            <p:cNvSpPr/>
            <p:nvPr/>
          </p:nvSpPr>
          <p:spPr>
            <a:xfrm>
              <a:off x="2776260" y="4902844"/>
              <a:ext cx="135512" cy="18068"/>
            </a:xfrm>
            <a:custGeom>
              <a:avLst/>
              <a:gdLst>
                <a:gd name="connsiteX0" fmla="*/ 44727 w 135512"/>
                <a:gd name="connsiteY0" fmla="*/ 18068 h 18068"/>
                <a:gd name="connsiteX1" fmla="*/ 63387 w 135512"/>
                <a:gd name="connsiteY1" fmla="*/ 14958 h 18068"/>
                <a:gd name="connsiteX2" fmla="*/ 90638 w 135512"/>
                <a:gd name="connsiteY2" fmla="*/ 10367 h 18068"/>
                <a:gd name="connsiteX3" fmla="*/ 117889 w 135512"/>
                <a:gd name="connsiteY3" fmla="*/ 14958 h 18068"/>
                <a:gd name="connsiteX4" fmla="*/ 135513 w 135512"/>
                <a:gd name="connsiteY4" fmla="*/ 18068 h 18068"/>
                <a:gd name="connsiteX5" fmla="*/ 135513 w 135512"/>
                <a:gd name="connsiteY5" fmla="*/ 0 h 18068"/>
                <a:gd name="connsiteX6" fmla="*/ 0 w 135512"/>
                <a:gd name="connsiteY6" fmla="*/ 0 h 18068"/>
                <a:gd name="connsiteX7" fmla="*/ 0 w 135512"/>
                <a:gd name="connsiteY7" fmla="*/ 10367 h 18068"/>
                <a:gd name="connsiteX8" fmla="*/ 26214 w 135512"/>
                <a:gd name="connsiteY8" fmla="*/ 14958 h 18068"/>
                <a:gd name="connsiteX9" fmla="*/ 44875 w 135512"/>
                <a:gd name="connsiteY9" fmla="*/ 18068 h 1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512" h="18068">
                  <a:moveTo>
                    <a:pt x="44727" y="18068"/>
                  </a:moveTo>
                  <a:cubicBezTo>
                    <a:pt x="53909" y="18068"/>
                    <a:pt x="58056" y="16735"/>
                    <a:pt x="63387" y="14958"/>
                  </a:cubicBezTo>
                  <a:cubicBezTo>
                    <a:pt x="69460" y="12885"/>
                    <a:pt x="77013" y="10367"/>
                    <a:pt x="90638" y="10367"/>
                  </a:cubicBezTo>
                  <a:cubicBezTo>
                    <a:pt x="104263" y="10367"/>
                    <a:pt x="111817" y="12885"/>
                    <a:pt x="117889" y="14958"/>
                  </a:cubicBezTo>
                  <a:cubicBezTo>
                    <a:pt x="122924" y="16587"/>
                    <a:pt x="126923" y="17920"/>
                    <a:pt x="135513" y="18068"/>
                  </a:cubicBezTo>
                  <a:lnTo>
                    <a:pt x="135513" y="0"/>
                  </a:lnTo>
                  <a:lnTo>
                    <a:pt x="0" y="0"/>
                  </a:lnTo>
                  <a:lnTo>
                    <a:pt x="0" y="10367"/>
                  </a:lnTo>
                  <a:cubicBezTo>
                    <a:pt x="13033" y="10367"/>
                    <a:pt x="20438" y="12885"/>
                    <a:pt x="26214" y="14958"/>
                  </a:cubicBezTo>
                  <a:cubicBezTo>
                    <a:pt x="31397" y="16735"/>
                    <a:pt x="35544" y="18068"/>
                    <a:pt x="44875" y="18068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49" name="Forma libre: forma 48">
              <a:extLst>
                <a:ext uri="{FF2B5EF4-FFF2-40B4-BE49-F238E27FC236}">
                  <a16:creationId xmlns:a16="http://schemas.microsoft.com/office/drawing/2014/main" id="{4766F8D6-F44E-D95F-03DF-B8DDF8D99101}"/>
                </a:ext>
              </a:extLst>
            </p:cNvPr>
            <p:cNvSpPr/>
            <p:nvPr/>
          </p:nvSpPr>
          <p:spPr>
            <a:xfrm>
              <a:off x="2776112" y="5022658"/>
              <a:ext cx="135512" cy="18068"/>
            </a:xfrm>
            <a:custGeom>
              <a:avLst/>
              <a:gdLst>
                <a:gd name="connsiteX0" fmla="*/ 90786 w 135512"/>
                <a:gd name="connsiteY0" fmla="*/ 0 h 18068"/>
                <a:gd name="connsiteX1" fmla="*/ 72125 w 135512"/>
                <a:gd name="connsiteY1" fmla="*/ 3110 h 18068"/>
                <a:gd name="connsiteX2" fmla="*/ 44875 w 135512"/>
                <a:gd name="connsiteY2" fmla="*/ 7701 h 18068"/>
                <a:gd name="connsiteX3" fmla="*/ 17624 w 135512"/>
                <a:gd name="connsiteY3" fmla="*/ 3110 h 18068"/>
                <a:gd name="connsiteX4" fmla="*/ 0 w 135512"/>
                <a:gd name="connsiteY4" fmla="*/ 0 h 18068"/>
                <a:gd name="connsiteX5" fmla="*/ 0 w 135512"/>
                <a:gd name="connsiteY5" fmla="*/ 18068 h 18068"/>
                <a:gd name="connsiteX6" fmla="*/ 135513 w 135512"/>
                <a:gd name="connsiteY6" fmla="*/ 18068 h 18068"/>
                <a:gd name="connsiteX7" fmla="*/ 135513 w 135512"/>
                <a:gd name="connsiteY7" fmla="*/ 7701 h 18068"/>
                <a:gd name="connsiteX8" fmla="*/ 109299 w 135512"/>
                <a:gd name="connsiteY8" fmla="*/ 3110 h 18068"/>
                <a:gd name="connsiteX9" fmla="*/ 90638 w 135512"/>
                <a:gd name="connsiteY9" fmla="*/ 0 h 18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5512" h="18068">
                  <a:moveTo>
                    <a:pt x="90786" y="0"/>
                  </a:moveTo>
                  <a:cubicBezTo>
                    <a:pt x="81604" y="0"/>
                    <a:pt x="77457" y="1333"/>
                    <a:pt x="72125" y="3110"/>
                  </a:cubicBezTo>
                  <a:cubicBezTo>
                    <a:pt x="66053" y="5184"/>
                    <a:pt x="58648" y="7701"/>
                    <a:pt x="44875" y="7701"/>
                  </a:cubicBezTo>
                  <a:cubicBezTo>
                    <a:pt x="31101" y="7701"/>
                    <a:pt x="23696" y="5184"/>
                    <a:pt x="17624" y="3110"/>
                  </a:cubicBezTo>
                  <a:cubicBezTo>
                    <a:pt x="12589" y="1481"/>
                    <a:pt x="8590" y="148"/>
                    <a:pt x="0" y="0"/>
                  </a:cubicBezTo>
                  <a:lnTo>
                    <a:pt x="0" y="18068"/>
                  </a:lnTo>
                  <a:lnTo>
                    <a:pt x="135513" y="18068"/>
                  </a:lnTo>
                  <a:lnTo>
                    <a:pt x="135513" y="7701"/>
                  </a:lnTo>
                  <a:cubicBezTo>
                    <a:pt x="122480" y="7701"/>
                    <a:pt x="115223" y="5184"/>
                    <a:pt x="109299" y="3110"/>
                  </a:cubicBezTo>
                  <a:cubicBezTo>
                    <a:pt x="104115" y="1333"/>
                    <a:pt x="99968" y="0"/>
                    <a:pt x="90638" y="0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0" name="Forma libre: forma 49">
              <a:extLst>
                <a:ext uri="{FF2B5EF4-FFF2-40B4-BE49-F238E27FC236}">
                  <a16:creationId xmlns:a16="http://schemas.microsoft.com/office/drawing/2014/main" id="{2CB04A34-4180-62FE-FAC3-1E7C9B207E50}"/>
                </a:ext>
              </a:extLst>
            </p:cNvPr>
            <p:cNvSpPr/>
            <p:nvPr/>
          </p:nvSpPr>
          <p:spPr>
            <a:xfrm>
              <a:off x="3313227" y="4517780"/>
              <a:ext cx="125046" cy="167946"/>
            </a:xfrm>
            <a:custGeom>
              <a:avLst/>
              <a:gdLst>
                <a:gd name="connsiteX0" fmla="*/ 197 w 125046"/>
                <a:gd name="connsiteY0" fmla="*/ 50206 h 167946"/>
                <a:gd name="connsiteX1" fmla="*/ 68027 w 125046"/>
                <a:gd name="connsiteY1" fmla="*/ 0 h 167946"/>
                <a:gd name="connsiteX2" fmla="*/ 118974 w 125046"/>
                <a:gd name="connsiteY2" fmla="*/ 13033 h 167946"/>
                <a:gd name="connsiteX3" fmla="*/ 122973 w 125046"/>
                <a:gd name="connsiteY3" fmla="*/ 19994 h 167946"/>
                <a:gd name="connsiteX4" fmla="*/ 114975 w 125046"/>
                <a:gd name="connsiteY4" fmla="*/ 54353 h 167946"/>
                <a:gd name="connsiteX5" fmla="*/ 89946 w 125046"/>
                <a:gd name="connsiteY5" fmla="*/ 53168 h 167946"/>
                <a:gd name="connsiteX6" fmla="*/ 84170 w 125046"/>
                <a:gd name="connsiteY6" fmla="*/ 26510 h 167946"/>
                <a:gd name="connsiteX7" fmla="*/ 63140 w 125046"/>
                <a:gd name="connsiteY7" fmla="*/ 20438 h 167946"/>
                <a:gd name="connsiteX8" fmla="*/ 45960 w 125046"/>
                <a:gd name="connsiteY8" fmla="*/ 23844 h 167946"/>
                <a:gd name="connsiteX9" fmla="*/ 41961 w 125046"/>
                <a:gd name="connsiteY9" fmla="*/ 39395 h 167946"/>
                <a:gd name="connsiteX10" fmla="*/ 125046 w 125046"/>
                <a:gd name="connsiteY10" fmla="*/ 121887 h 167946"/>
                <a:gd name="connsiteX11" fmla="*/ 60474 w 125046"/>
                <a:gd name="connsiteY11" fmla="*/ 167947 h 167946"/>
                <a:gd name="connsiteX12" fmla="*/ 49 w 125046"/>
                <a:gd name="connsiteY12" fmla="*/ 153877 h 167946"/>
                <a:gd name="connsiteX13" fmla="*/ 1085 w 125046"/>
                <a:gd name="connsiteY13" fmla="*/ 116704 h 167946"/>
                <a:gd name="connsiteX14" fmla="*/ 27744 w 125046"/>
                <a:gd name="connsiteY14" fmla="*/ 115519 h 167946"/>
                <a:gd name="connsiteX15" fmla="*/ 35297 w 125046"/>
                <a:gd name="connsiteY15" fmla="*/ 141881 h 167946"/>
                <a:gd name="connsiteX16" fmla="*/ 60178 w 125046"/>
                <a:gd name="connsiteY16" fmla="*/ 147213 h 167946"/>
                <a:gd name="connsiteX17" fmla="*/ 77950 w 125046"/>
                <a:gd name="connsiteY17" fmla="*/ 144251 h 167946"/>
                <a:gd name="connsiteX18" fmla="*/ 83430 w 125046"/>
                <a:gd name="connsiteY18" fmla="*/ 127219 h 167946"/>
                <a:gd name="connsiteX19" fmla="*/ 345 w 125046"/>
                <a:gd name="connsiteY19" fmla="*/ 50058 h 16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5046" h="167946">
                  <a:moveTo>
                    <a:pt x="197" y="50206"/>
                  </a:moveTo>
                  <a:cubicBezTo>
                    <a:pt x="197" y="20438"/>
                    <a:pt x="31742" y="0"/>
                    <a:pt x="68027" y="0"/>
                  </a:cubicBezTo>
                  <a:cubicBezTo>
                    <a:pt x="87577" y="0"/>
                    <a:pt x="105645" y="5184"/>
                    <a:pt x="118974" y="13033"/>
                  </a:cubicBezTo>
                  <a:lnTo>
                    <a:pt x="122973" y="19994"/>
                  </a:lnTo>
                  <a:cubicBezTo>
                    <a:pt x="121196" y="30213"/>
                    <a:pt x="116753" y="48873"/>
                    <a:pt x="114975" y="54353"/>
                  </a:cubicBezTo>
                  <a:cubicBezTo>
                    <a:pt x="109496" y="54501"/>
                    <a:pt x="95722" y="53909"/>
                    <a:pt x="89946" y="53168"/>
                  </a:cubicBezTo>
                  <a:cubicBezTo>
                    <a:pt x="88317" y="40728"/>
                    <a:pt x="86392" y="32730"/>
                    <a:pt x="84170" y="26510"/>
                  </a:cubicBezTo>
                  <a:cubicBezTo>
                    <a:pt x="78839" y="22511"/>
                    <a:pt x="72322" y="20438"/>
                    <a:pt x="63140" y="20438"/>
                  </a:cubicBezTo>
                  <a:cubicBezTo>
                    <a:pt x="55883" y="20438"/>
                    <a:pt x="48922" y="22215"/>
                    <a:pt x="45960" y="23844"/>
                  </a:cubicBezTo>
                  <a:cubicBezTo>
                    <a:pt x="43590" y="27399"/>
                    <a:pt x="41961" y="33027"/>
                    <a:pt x="41961" y="39395"/>
                  </a:cubicBezTo>
                  <a:cubicBezTo>
                    <a:pt x="41961" y="78049"/>
                    <a:pt x="125046" y="65461"/>
                    <a:pt x="125046" y="121887"/>
                  </a:cubicBezTo>
                  <a:cubicBezTo>
                    <a:pt x="125046" y="149286"/>
                    <a:pt x="98388" y="167947"/>
                    <a:pt x="60474" y="167947"/>
                  </a:cubicBezTo>
                  <a:cubicBezTo>
                    <a:pt x="33520" y="167947"/>
                    <a:pt x="13082" y="162319"/>
                    <a:pt x="49" y="153877"/>
                  </a:cubicBezTo>
                  <a:cubicBezTo>
                    <a:pt x="-99" y="141289"/>
                    <a:pt x="49" y="128848"/>
                    <a:pt x="1085" y="116704"/>
                  </a:cubicBezTo>
                  <a:cubicBezTo>
                    <a:pt x="7306" y="115519"/>
                    <a:pt x="21671" y="114927"/>
                    <a:pt x="27744" y="115519"/>
                  </a:cubicBezTo>
                  <a:cubicBezTo>
                    <a:pt x="30409" y="127515"/>
                    <a:pt x="32927" y="135957"/>
                    <a:pt x="35297" y="141881"/>
                  </a:cubicBezTo>
                  <a:cubicBezTo>
                    <a:pt x="40480" y="145436"/>
                    <a:pt x="49070" y="147213"/>
                    <a:pt x="60178" y="147213"/>
                  </a:cubicBezTo>
                  <a:cubicBezTo>
                    <a:pt x="67583" y="147213"/>
                    <a:pt x="74396" y="145880"/>
                    <a:pt x="77950" y="144251"/>
                  </a:cubicBezTo>
                  <a:cubicBezTo>
                    <a:pt x="80912" y="140696"/>
                    <a:pt x="83430" y="135068"/>
                    <a:pt x="83430" y="127219"/>
                  </a:cubicBezTo>
                  <a:cubicBezTo>
                    <a:pt x="83430" y="97006"/>
                    <a:pt x="345" y="105744"/>
                    <a:pt x="345" y="50058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1" name="Forma libre: forma 50">
              <a:extLst>
                <a:ext uri="{FF2B5EF4-FFF2-40B4-BE49-F238E27FC236}">
                  <a16:creationId xmlns:a16="http://schemas.microsoft.com/office/drawing/2014/main" id="{BE2740FE-0CF2-6AE2-1A59-960B3882CEFA}"/>
                </a:ext>
              </a:extLst>
            </p:cNvPr>
            <p:cNvSpPr/>
            <p:nvPr/>
          </p:nvSpPr>
          <p:spPr>
            <a:xfrm>
              <a:off x="3471300" y="4520002"/>
              <a:ext cx="145435" cy="161874"/>
            </a:xfrm>
            <a:custGeom>
              <a:avLst/>
              <a:gdLst>
                <a:gd name="connsiteX0" fmla="*/ 19994 w 145435"/>
                <a:gd name="connsiteY0" fmla="*/ 140844 h 161874"/>
                <a:gd name="connsiteX1" fmla="*/ 22067 w 145435"/>
                <a:gd name="connsiteY1" fmla="*/ 101894 h 161874"/>
                <a:gd name="connsiteX2" fmla="*/ 22067 w 145435"/>
                <a:gd name="connsiteY2" fmla="*/ 61906 h 161874"/>
                <a:gd name="connsiteX3" fmla="*/ 18661 w 145435"/>
                <a:gd name="connsiteY3" fmla="*/ 25770 h 161874"/>
                <a:gd name="connsiteX4" fmla="*/ 0 w 145435"/>
                <a:gd name="connsiteY4" fmla="*/ 15995 h 161874"/>
                <a:gd name="connsiteX5" fmla="*/ 2962 w 145435"/>
                <a:gd name="connsiteY5" fmla="*/ 1925 h 161874"/>
                <a:gd name="connsiteX6" fmla="*/ 66942 w 145435"/>
                <a:gd name="connsiteY6" fmla="*/ 1925 h 161874"/>
                <a:gd name="connsiteX7" fmla="*/ 138179 w 145435"/>
                <a:gd name="connsiteY7" fmla="*/ 0 h 161874"/>
                <a:gd name="connsiteX8" fmla="*/ 145436 w 145435"/>
                <a:gd name="connsiteY8" fmla="*/ 10960 h 161874"/>
                <a:gd name="connsiteX9" fmla="*/ 137438 w 145435"/>
                <a:gd name="connsiteY9" fmla="*/ 50354 h 161874"/>
                <a:gd name="connsiteX10" fmla="*/ 113446 w 145435"/>
                <a:gd name="connsiteY10" fmla="*/ 49170 h 161874"/>
                <a:gd name="connsiteX11" fmla="*/ 107374 w 145435"/>
                <a:gd name="connsiteY11" fmla="*/ 22511 h 161874"/>
                <a:gd name="connsiteX12" fmla="*/ 83233 w 145435"/>
                <a:gd name="connsiteY12" fmla="*/ 20438 h 161874"/>
                <a:gd name="connsiteX13" fmla="*/ 63536 w 145435"/>
                <a:gd name="connsiteY13" fmla="*/ 20882 h 161874"/>
                <a:gd name="connsiteX14" fmla="*/ 61906 w 145435"/>
                <a:gd name="connsiteY14" fmla="*/ 61906 h 161874"/>
                <a:gd name="connsiteX15" fmla="*/ 61906 w 145435"/>
                <a:gd name="connsiteY15" fmla="*/ 73755 h 161874"/>
                <a:gd name="connsiteX16" fmla="*/ 110335 w 145435"/>
                <a:gd name="connsiteY16" fmla="*/ 70941 h 161874"/>
                <a:gd name="connsiteX17" fmla="*/ 114927 w 145435"/>
                <a:gd name="connsiteY17" fmla="*/ 77013 h 161874"/>
                <a:gd name="connsiteX18" fmla="*/ 111520 w 145435"/>
                <a:gd name="connsiteY18" fmla="*/ 95970 h 161874"/>
                <a:gd name="connsiteX19" fmla="*/ 61906 w 145435"/>
                <a:gd name="connsiteY19" fmla="*/ 94192 h 161874"/>
                <a:gd name="connsiteX20" fmla="*/ 61906 w 145435"/>
                <a:gd name="connsiteY20" fmla="*/ 102042 h 161874"/>
                <a:gd name="connsiteX21" fmla="*/ 65313 w 145435"/>
                <a:gd name="connsiteY21" fmla="*/ 138179 h 161874"/>
                <a:gd name="connsiteX22" fmla="*/ 66942 w 145435"/>
                <a:gd name="connsiteY22" fmla="*/ 139808 h 161874"/>
                <a:gd name="connsiteX23" fmla="*/ 88120 w 145435"/>
                <a:gd name="connsiteY23" fmla="*/ 143362 h 161874"/>
                <a:gd name="connsiteX24" fmla="*/ 110335 w 145435"/>
                <a:gd name="connsiteY24" fmla="*/ 141289 h 161874"/>
                <a:gd name="connsiteX25" fmla="*/ 118333 w 145435"/>
                <a:gd name="connsiteY25" fmla="*/ 113446 h 161874"/>
                <a:gd name="connsiteX26" fmla="*/ 144399 w 145435"/>
                <a:gd name="connsiteY26" fmla="*/ 114630 h 161874"/>
                <a:gd name="connsiteX27" fmla="*/ 144399 w 145435"/>
                <a:gd name="connsiteY27" fmla="*/ 161875 h 161874"/>
                <a:gd name="connsiteX28" fmla="*/ 2962 w 145435"/>
                <a:gd name="connsiteY28" fmla="*/ 161875 h 161874"/>
                <a:gd name="connsiteX29" fmla="*/ 0 w 145435"/>
                <a:gd name="connsiteY29" fmla="*/ 147805 h 161874"/>
                <a:gd name="connsiteX30" fmla="*/ 19994 w 145435"/>
                <a:gd name="connsiteY30" fmla="*/ 140844 h 1618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45435" h="161874">
                  <a:moveTo>
                    <a:pt x="19994" y="140844"/>
                  </a:moveTo>
                  <a:cubicBezTo>
                    <a:pt x="21030" y="134920"/>
                    <a:pt x="22067" y="119222"/>
                    <a:pt x="22067" y="101894"/>
                  </a:cubicBezTo>
                  <a:lnTo>
                    <a:pt x="22067" y="61906"/>
                  </a:lnTo>
                  <a:cubicBezTo>
                    <a:pt x="22067" y="49466"/>
                    <a:pt x="21475" y="29472"/>
                    <a:pt x="18661" y="25770"/>
                  </a:cubicBezTo>
                  <a:cubicBezTo>
                    <a:pt x="15699" y="21919"/>
                    <a:pt x="7109" y="18068"/>
                    <a:pt x="0" y="15995"/>
                  </a:cubicBezTo>
                  <a:lnTo>
                    <a:pt x="2962" y="1925"/>
                  </a:lnTo>
                  <a:lnTo>
                    <a:pt x="66942" y="1925"/>
                  </a:lnTo>
                  <a:cubicBezTo>
                    <a:pt x="95970" y="1925"/>
                    <a:pt x="119074" y="1185"/>
                    <a:pt x="138179" y="0"/>
                  </a:cubicBezTo>
                  <a:cubicBezTo>
                    <a:pt x="140548" y="3258"/>
                    <a:pt x="143806" y="7997"/>
                    <a:pt x="145436" y="10960"/>
                  </a:cubicBezTo>
                  <a:cubicBezTo>
                    <a:pt x="143658" y="22215"/>
                    <a:pt x="139215" y="42357"/>
                    <a:pt x="137438" y="50354"/>
                  </a:cubicBezTo>
                  <a:cubicBezTo>
                    <a:pt x="132255" y="50799"/>
                    <a:pt x="119222" y="50206"/>
                    <a:pt x="113446" y="49170"/>
                  </a:cubicBezTo>
                  <a:lnTo>
                    <a:pt x="107374" y="22511"/>
                  </a:lnTo>
                  <a:cubicBezTo>
                    <a:pt x="100857" y="21327"/>
                    <a:pt x="91527" y="20438"/>
                    <a:pt x="83233" y="20438"/>
                  </a:cubicBezTo>
                  <a:cubicBezTo>
                    <a:pt x="75976" y="20438"/>
                    <a:pt x="69608" y="20586"/>
                    <a:pt x="63536" y="20882"/>
                  </a:cubicBezTo>
                  <a:cubicBezTo>
                    <a:pt x="62943" y="28139"/>
                    <a:pt x="61906" y="44134"/>
                    <a:pt x="61906" y="61906"/>
                  </a:cubicBezTo>
                  <a:lnTo>
                    <a:pt x="61906" y="73755"/>
                  </a:lnTo>
                  <a:lnTo>
                    <a:pt x="110335" y="70941"/>
                  </a:lnTo>
                  <a:lnTo>
                    <a:pt x="114927" y="77013"/>
                  </a:lnTo>
                  <a:cubicBezTo>
                    <a:pt x="113890" y="82937"/>
                    <a:pt x="112705" y="90046"/>
                    <a:pt x="111520" y="95970"/>
                  </a:cubicBezTo>
                  <a:lnTo>
                    <a:pt x="61906" y="94192"/>
                  </a:lnTo>
                  <a:lnTo>
                    <a:pt x="61906" y="102042"/>
                  </a:lnTo>
                  <a:cubicBezTo>
                    <a:pt x="61906" y="114482"/>
                    <a:pt x="62499" y="134476"/>
                    <a:pt x="65313" y="138179"/>
                  </a:cubicBezTo>
                  <a:cubicBezTo>
                    <a:pt x="65757" y="138771"/>
                    <a:pt x="66349" y="139215"/>
                    <a:pt x="66942" y="139808"/>
                  </a:cubicBezTo>
                  <a:cubicBezTo>
                    <a:pt x="71089" y="142622"/>
                    <a:pt x="79975" y="143362"/>
                    <a:pt x="88120" y="143362"/>
                  </a:cubicBezTo>
                  <a:cubicBezTo>
                    <a:pt x="96266" y="143362"/>
                    <a:pt x="104560" y="142474"/>
                    <a:pt x="110335" y="141289"/>
                  </a:cubicBezTo>
                  <a:lnTo>
                    <a:pt x="118333" y="113446"/>
                  </a:lnTo>
                  <a:cubicBezTo>
                    <a:pt x="124701" y="113001"/>
                    <a:pt x="138771" y="113594"/>
                    <a:pt x="144399" y="114630"/>
                  </a:cubicBezTo>
                  <a:cubicBezTo>
                    <a:pt x="144991" y="129885"/>
                    <a:pt x="144991" y="145880"/>
                    <a:pt x="144399" y="161875"/>
                  </a:cubicBezTo>
                  <a:lnTo>
                    <a:pt x="2962" y="161875"/>
                  </a:lnTo>
                  <a:lnTo>
                    <a:pt x="0" y="147805"/>
                  </a:lnTo>
                  <a:lnTo>
                    <a:pt x="19994" y="140844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2" name="Forma libre: forma 51">
              <a:extLst>
                <a:ext uri="{FF2B5EF4-FFF2-40B4-BE49-F238E27FC236}">
                  <a16:creationId xmlns:a16="http://schemas.microsoft.com/office/drawing/2014/main" id="{BD4B7A0C-53E7-7B9E-9C6D-64378E7D9F86}"/>
                </a:ext>
              </a:extLst>
            </p:cNvPr>
            <p:cNvSpPr/>
            <p:nvPr/>
          </p:nvSpPr>
          <p:spPr>
            <a:xfrm>
              <a:off x="3643838" y="4517780"/>
              <a:ext cx="175055" cy="167946"/>
            </a:xfrm>
            <a:custGeom>
              <a:avLst/>
              <a:gdLst>
                <a:gd name="connsiteX0" fmla="*/ 116112 w 175055"/>
                <a:gd name="connsiteY0" fmla="*/ 29768 h 167946"/>
                <a:gd name="connsiteX1" fmla="*/ 86491 w 175055"/>
                <a:gd name="connsiteY1" fmla="*/ 21623 h 167946"/>
                <a:gd name="connsiteX2" fmla="*/ 61906 w 175055"/>
                <a:gd name="connsiteY2" fmla="*/ 27991 h 167946"/>
                <a:gd name="connsiteX3" fmla="*/ 43986 w 175055"/>
                <a:gd name="connsiteY3" fmla="*/ 82937 h 167946"/>
                <a:gd name="connsiteX4" fmla="*/ 94341 w 175055"/>
                <a:gd name="connsiteY4" fmla="*/ 143955 h 167946"/>
                <a:gd name="connsiteX5" fmla="*/ 115815 w 175055"/>
                <a:gd name="connsiteY5" fmla="*/ 140548 h 167946"/>
                <a:gd name="connsiteX6" fmla="*/ 112261 w 175055"/>
                <a:gd name="connsiteY6" fmla="*/ 108410 h 167946"/>
                <a:gd name="connsiteX7" fmla="*/ 93156 w 175055"/>
                <a:gd name="connsiteY7" fmla="*/ 98932 h 167946"/>
                <a:gd name="connsiteX8" fmla="*/ 96118 w 175055"/>
                <a:gd name="connsiteY8" fmla="*/ 84862 h 167946"/>
                <a:gd name="connsiteX9" fmla="*/ 172094 w 175055"/>
                <a:gd name="connsiteY9" fmla="*/ 84862 h 167946"/>
                <a:gd name="connsiteX10" fmla="*/ 175056 w 175055"/>
                <a:gd name="connsiteY10" fmla="*/ 98932 h 167946"/>
                <a:gd name="connsiteX11" fmla="*/ 156988 w 175055"/>
                <a:gd name="connsiteY11" fmla="*/ 105744 h 167946"/>
                <a:gd name="connsiteX12" fmla="*/ 155062 w 175055"/>
                <a:gd name="connsiteY12" fmla="*/ 144991 h 167946"/>
                <a:gd name="connsiteX13" fmla="*/ 155062 w 175055"/>
                <a:gd name="connsiteY13" fmla="*/ 148990 h 167946"/>
                <a:gd name="connsiteX14" fmla="*/ 88861 w 175055"/>
                <a:gd name="connsiteY14" fmla="*/ 167947 h 167946"/>
                <a:gd name="connsiteX15" fmla="*/ 0 w 175055"/>
                <a:gd name="connsiteY15" fmla="*/ 86343 h 167946"/>
                <a:gd name="connsiteX16" fmla="*/ 95081 w 175055"/>
                <a:gd name="connsiteY16" fmla="*/ 0 h 167946"/>
                <a:gd name="connsiteX17" fmla="*/ 155062 w 175055"/>
                <a:gd name="connsiteY17" fmla="*/ 14070 h 167946"/>
                <a:gd name="connsiteX18" fmla="*/ 159061 w 175055"/>
                <a:gd name="connsiteY18" fmla="*/ 21030 h 167946"/>
                <a:gd name="connsiteX19" fmla="*/ 150027 w 175055"/>
                <a:gd name="connsiteY19" fmla="*/ 62499 h 167946"/>
                <a:gd name="connsiteX20" fmla="*/ 124998 w 175055"/>
                <a:gd name="connsiteY20" fmla="*/ 61314 h 167946"/>
                <a:gd name="connsiteX21" fmla="*/ 116260 w 175055"/>
                <a:gd name="connsiteY21" fmla="*/ 29916 h 167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75055" h="167946">
                  <a:moveTo>
                    <a:pt x="116112" y="29768"/>
                  </a:moveTo>
                  <a:cubicBezTo>
                    <a:pt x="109743" y="25177"/>
                    <a:pt x="99672" y="21623"/>
                    <a:pt x="86491" y="21623"/>
                  </a:cubicBezTo>
                  <a:cubicBezTo>
                    <a:pt x="77013" y="21623"/>
                    <a:pt x="67238" y="24437"/>
                    <a:pt x="61906" y="27991"/>
                  </a:cubicBezTo>
                  <a:cubicBezTo>
                    <a:pt x="51391" y="41172"/>
                    <a:pt x="43986" y="59685"/>
                    <a:pt x="43986" y="82937"/>
                  </a:cubicBezTo>
                  <a:cubicBezTo>
                    <a:pt x="43986" y="120999"/>
                    <a:pt x="63387" y="143955"/>
                    <a:pt x="94341" y="143955"/>
                  </a:cubicBezTo>
                  <a:cubicBezTo>
                    <a:pt x="102931" y="143955"/>
                    <a:pt x="109595" y="142770"/>
                    <a:pt x="115815" y="140548"/>
                  </a:cubicBezTo>
                  <a:cubicBezTo>
                    <a:pt x="115667" y="128108"/>
                    <a:pt x="114631" y="111668"/>
                    <a:pt x="112261" y="108410"/>
                  </a:cubicBezTo>
                  <a:cubicBezTo>
                    <a:pt x="109151" y="105004"/>
                    <a:pt x="100265" y="101598"/>
                    <a:pt x="93156" y="98932"/>
                  </a:cubicBezTo>
                  <a:lnTo>
                    <a:pt x="96118" y="84862"/>
                  </a:lnTo>
                  <a:lnTo>
                    <a:pt x="172094" y="84862"/>
                  </a:lnTo>
                  <a:lnTo>
                    <a:pt x="175056" y="98932"/>
                  </a:lnTo>
                  <a:lnTo>
                    <a:pt x="156988" y="105744"/>
                  </a:lnTo>
                  <a:cubicBezTo>
                    <a:pt x="155951" y="111817"/>
                    <a:pt x="155062" y="127515"/>
                    <a:pt x="155062" y="144991"/>
                  </a:cubicBezTo>
                  <a:lnTo>
                    <a:pt x="155062" y="148990"/>
                  </a:lnTo>
                  <a:cubicBezTo>
                    <a:pt x="140696" y="159209"/>
                    <a:pt x="115075" y="167947"/>
                    <a:pt x="88861" y="167947"/>
                  </a:cubicBezTo>
                  <a:cubicBezTo>
                    <a:pt x="34063" y="167947"/>
                    <a:pt x="0" y="136994"/>
                    <a:pt x="0" y="86343"/>
                  </a:cubicBezTo>
                  <a:cubicBezTo>
                    <a:pt x="0" y="35692"/>
                    <a:pt x="43838" y="0"/>
                    <a:pt x="95081" y="0"/>
                  </a:cubicBezTo>
                  <a:cubicBezTo>
                    <a:pt x="118481" y="0"/>
                    <a:pt x="139215" y="5776"/>
                    <a:pt x="155062" y="14070"/>
                  </a:cubicBezTo>
                  <a:lnTo>
                    <a:pt x="159061" y="21030"/>
                  </a:lnTo>
                  <a:cubicBezTo>
                    <a:pt x="156839" y="33027"/>
                    <a:pt x="151804" y="54798"/>
                    <a:pt x="150027" y="62499"/>
                  </a:cubicBezTo>
                  <a:cubicBezTo>
                    <a:pt x="144103" y="62499"/>
                    <a:pt x="130477" y="62054"/>
                    <a:pt x="124998" y="61314"/>
                  </a:cubicBezTo>
                  <a:cubicBezTo>
                    <a:pt x="122628" y="46948"/>
                    <a:pt x="118777" y="34952"/>
                    <a:pt x="116260" y="29916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3" name="Forma libre: forma 52">
              <a:extLst>
                <a:ext uri="{FF2B5EF4-FFF2-40B4-BE49-F238E27FC236}">
                  <a16:creationId xmlns:a16="http://schemas.microsoft.com/office/drawing/2014/main" id="{308968A0-F185-C44B-E2A4-2FCD357B78D6}"/>
                </a:ext>
              </a:extLst>
            </p:cNvPr>
            <p:cNvSpPr/>
            <p:nvPr/>
          </p:nvSpPr>
          <p:spPr>
            <a:xfrm>
              <a:off x="3840664" y="4521483"/>
              <a:ext cx="187496" cy="164244"/>
            </a:xfrm>
            <a:custGeom>
              <a:avLst/>
              <a:gdLst>
                <a:gd name="connsiteX0" fmla="*/ 65165 w 187496"/>
                <a:gd name="connsiteY0" fmla="*/ 21327 h 164244"/>
                <a:gd name="connsiteX1" fmla="*/ 63091 w 187496"/>
                <a:gd name="connsiteY1" fmla="*/ 60277 h 164244"/>
                <a:gd name="connsiteX2" fmla="*/ 63091 w 187496"/>
                <a:gd name="connsiteY2" fmla="*/ 87084 h 164244"/>
                <a:gd name="connsiteX3" fmla="*/ 101894 w 187496"/>
                <a:gd name="connsiteY3" fmla="*/ 138327 h 164244"/>
                <a:gd name="connsiteX4" fmla="*/ 131662 w 187496"/>
                <a:gd name="connsiteY4" fmla="*/ 129293 h 164244"/>
                <a:gd name="connsiteX5" fmla="*/ 136698 w 187496"/>
                <a:gd name="connsiteY5" fmla="*/ 67682 h 164244"/>
                <a:gd name="connsiteX6" fmla="*/ 134920 w 187496"/>
                <a:gd name="connsiteY6" fmla="*/ 22808 h 164244"/>
                <a:gd name="connsiteX7" fmla="*/ 111965 w 187496"/>
                <a:gd name="connsiteY7" fmla="*/ 14218 h 164244"/>
                <a:gd name="connsiteX8" fmla="*/ 114927 w 187496"/>
                <a:gd name="connsiteY8" fmla="*/ 148 h 164244"/>
                <a:gd name="connsiteX9" fmla="*/ 184534 w 187496"/>
                <a:gd name="connsiteY9" fmla="*/ 148 h 164244"/>
                <a:gd name="connsiteX10" fmla="*/ 187496 w 187496"/>
                <a:gd name="connsiteY10" fmla="*/ 14218 h 164244"/>
                <a:gd name="connsiteX11" fmla="*/ 166022 w 187496"/>
                <a:gd name="connsiteY11" fmla="*/ 21475 h 164244"/>
                <a:gd name="connsiteX12" fmla="*/ 164689 w 187496"/>
                <a:gd name="connsiteY12" fmla="*/ 92860 h 164244"/>
                <a:gd name="connsiteX13" fmla="*/ 93304 w 187496"/>
                <a:gd name="connsiteY13" fmla="*/ 164244 h 164244"/>
                <a:gd name="connsiteX14" fmla="*/ 22067 w 187496"/>
                <a:gd name="connsiteY14" fmla="*/ 85010 h 164244"/>
                <a:gd name="connsiteX15" fmla="*/ 22067 w 187496"/>
                <a:gd name="connsiteY15" fmla="*/ 60129 h 164244"/>
                <a:gd name="connsiteX16" fmla="*/ 19253 w 187496"/>
                <a:gd name="connsiteY16" fmla="*/ 23696 h 164244"/>
                <a:gd name="connsiteX17" fmla="*/ 0 w 187496"/>
                <a:gd name="connsiteY17" fmla="*/ 14070 h 164244"/>
                <a:gd name="connsiteX18" fmla="*/ 2962 w 187496"/>
                <a:gd name="connsiteY18" fmla="*/ 0 h 164244"/>
                <a:gd name="connsiteX19" fmla="*/ 81900 w 187496"/>
                <a:gd name="connsiteY19" fmla="*/ 0 h 164244"/>
                <a:gd name="connsiteX20" fmla="*/ 84862 w 187496"/>
                <a:gd name="connsiteY20" fmla="*/ 14070 h 164244"/>
                <a:gd name="connsiteX21" fmla="*/ 64868 w 187496"/>
                <a:gd name="connsiteY21" fmla="*/ 21030 h 164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496" h="164244">
                  <a:moveTo>
                    <a:pt x="65165" y="21327"/>
                  </a:moveTo>
                  <a:cubicBezTo>
                    <a:pt x="64128" y="27399"/>
                    <a:pt x="63091" y="42949"/>
                    <a:pt x="63091" y="60277"/>
                  </a:cubicBezTo>
                  <a:lnTo>
                    <a:pt x="63091" y="87084"/>
                  </a:lnTo>
                  <a:cubicBezTo>
                    <a:pt x="63091" y="118629"/>
                    <a:pt x="71977" y="138327"/>
                    <a:pt x="101894" y="138327"/>
                  </a:cubicBezTo>
                  <a:cubicBezTo>
                    <a:pt x="114927" y="138327"/>
                    <a:pt x="126182" y="134180"/>
                    <a:pt x="131662" y="129293"/>
                  </a:cubicBezTo>
                  <a:cubicBezTo>
                    <a:pt x="137586" y="111668"/>
                    <a:pt x="136698" y="86639"/>
                    <a:pt x="136698" y="67682"/>
                  </a:cubicBezTo>
                  <a:cubicBezTo>
                    <a:pt x="136698" y="48725"/>
                    <a:pt x="136550" y="26806"/>
                    <a:pt x="134920" y="22808"/>
                  </a:cubicBezTo>
                  <a:cubicBezTo>
                    <a:pt x="132255" y="20586"/>
                    <a:pt x="120110" y="16587"/>
                    <a:pt x="111965" y="14218"/>
                  </a:cubicBezTo>
                  <a:lnTo>
                    <a:pt x="114927" y="148"/>
                  </a:lnTo>
                  <a:lnTo>
                    <a:pt x="184534" y="148"/>
                  </a:lnTo>
                  <a:lnTo>
                    <a:pt x="187496" y="14218"/>
                  </a:lnTo>
                  <a:lnTo>
                    <a:pt x="166022" y="21475"/>
                  </a:lnTo>
                  <a:cubicBezTo>
                    <a:pt x="164985" y="36433"/>
                    <a:pt x="164689" y="56279"/>
                    <a:pt x="164689" y="92860"/>
                  </a:cubicBezTo>
                  <a:cubicBezTo>
                    <a:pt x="164689" y="140104"/>
                    <a:pt x="137142" y="164244"/>
                    <a:pt x="93304" y="164244"/>
                  </a:cubicBezTo>
                  <a:cubicBezTo>
                    <a:pt x="44282" y="164244"/>
                    <a:pt x="22067" y="137586"/>
                    <a:pt x="22067" y="85010"/>
                  </a:cubicBezTo>
                  <a:lnTo>
                    <a:pt x="22067" y="60129"/>
                  </a:lnTo>
                  <a:cubicBezTo>
                    <a:pt x="22067" y="47689"/>
                    <a:pt x="21919" y="27399"/>
                    <a:pt x="19253" y="23696"/>
                  </a:cubicBezTo>
                  <a:cubicBezTo>
                    <a:pt x="16884" y="20290"/>
                    <a:pt x="7257" y="16439"/>
                    <a:pt x="0" y="14070"/>
                  </a:cubicBezTo>
                  <a:lnTo>
                    <a:pt x="2962" y="0"/>
                  </a:lnTo>
                  <a:lnTo>
                    <a:pt x="81900" y="0"/>
                  </a:lnTo>
                  <a:lnTo>
                    <a:pt x="84862" y="14070"/>
                  </a:lnTo>
                  <a:lnTo>
                    <a:pt x="64868" y="2103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4" name="Forma libre: forma 53">
              <a:extLst>
                <a:ext uri="{FF2B5EF4-FFF2-40B4-BE49-F238E27FC236}">
                  <a16:creationId xmlns:a16="http://schemas.microsoft.com/office/drawing/2014/main" id="{B493E7B5-0BFF-1CE5-624D-81C53C50C050}"/>
                </a:ext>
              </a:extLst>
            </p:cNvPr>
            <p:cNvSpPr/>
            <p:nvPr/>
          </p:nvSpPr>
          <p:spPr>
            <a:xfrm>
              <a:off x="4049191" y="4520446"/>
              <a:ext cx="167502" cy="162615"/>
            </a:xfrm>
            <a:custGeom>
              <a:avLst/>
              <a:gdLst>
                <a:gd name="connsiteX0" fmla="*/ 19994 w 167502"/>
                <a:gd name="connsiteY0" fmla="*/ 140400 h 162615"/>
                <a:gd name="connsiteX1" fmla="*/ 22067 w 167502"/>
                <a:gd name="connsiteY1" fmla="*/ 101301 h 162615"/>
                <a:gd name="connsiteX2" fmla="*/ 22067 w 167502"/>
                <a:gd name="connsiteY2" fmla="*/ 61314 h 162615"/>
                <a:gd name="connsiteX3" fmla="*/ 18661 w 167502"/>
                <a:gd name="connsiteY3" fmla="*/ 25177 h 162615"/>
                <a:gd name="connsiteX4" fmla="*/ 0 w 167502"/>
                <a:gd name="connsiteY4" fmla="*/ 15403 h 162615"/>
                <a:gd name="connsiteX5" fmla="*/ 2962 w 167502"/>
                <a:gd name="connsiteY5" fmla="*/ 1333 h 162615"/>
                <a:gd name="connsiteX6" fmla="*/ 41765 w 167502"/>
                <a:gd name="connsiteY6" fmla="*/ 1333 h 162615"/>
                <a:gd name="connsiteX7" fmla="*/ 87232 w 167502"/>
                <a:gd name="connsiteY7" fmla="*/ 0 h 162615"/>
                <a:gd name="connsiteX8" fmla="*/ 151508 w 167502"/>
                <a:gd name="connsiteY8" fmla="*/ 42061 h 162615"/>
                <a:gd name="connsiteX9" fmla="*/ 120258 w 167502"/>
                <a:gd name="connsiteY9" fmla="*/ 84714 h 162615"/>
                <a:gd name="connsiteX10" fmla="*/ 152248 w 167502"/>
                <a:gd name="connsiteY10" fmla="*/ 139512 h 162615"/>
                <a:gd name="connsiteX11" fmla="*/ 167503 w 167502"/>
                <a:gd name="connsiteY11" fmla="*/ 147509 h 162615"/>
                <a:gd name="connsiteX12" fmla="*/ 164541 w 167502"/>
                <a:gd name="connsiteY12" fmla="*/ 161579 h 162615"/>
                <a:gd name="connsiteX13" fmla="*/ 117296 w 167502"/>
                <a:gd name="connsiteY13" fmla="*/ 162615 h 162615"/>
                <a:gd name="connsiteX14" fmla="*/ 86491 w 167502"/>
                <a:gd name="connsiteY14" fmla="*/ 97599 h 162615"/>
                <a:gd name="connsiteX15" fmla="*/ 62055 w 167502"/>
                <a:gd name="connsiteY15" fmla="*/ 97599 h 162615"/>
                <a:gd name="connsiteX16" fmla="*/ 62055 w 167502"/>
                <a:gd name="connsiteY16" fmla="*/ 101598 h 162615"/>
                <a:gd name="connsiteX17" fmla="*/ 65461 w 167502"/>
                <a:gd name="connsiteY17" fmla="*/ 137734 h 162615"/>
                <a:gd name="connsiteX18" fmla="*/ 84122 w 167502"/>
                <a:gd name="connsiteY18" fmla="*/ 147509 h 162615"/>
                <a:gd name="connsiteX19" fmla="*/ 81160 w 167502"/>
                <a:gd name="connsiteY19" fmla="*/ 161579 h 162615"/>
                <a:gd name="connsiteX20" fmla="*/ 3110 w 167502"/>
                <a:gd name="connsiteY20" fmla="*/ 161579 h 162615"/>
                <a:gd name="connsiteX21" fmla="*/ 148 w 167502"/>
                <a:gd name="connsiteY21" fmla="*/ 147509 h 162615"/>
                <a:gd name="connsiteX22" fmla="*/ 20142 w 167502"/>
                <a:gd name="connsiteY22" fmla="*/ 140548 h 162615"/>
                <a:gd name="connsiteX23" fmla="*/ 62055 w 167502"/>
                <a:gd name="connsiteY23" fmla="*/ 74495 h 162615"/>
                <a:gd name="connsiteX24" fmla="*/ 96414 w 167502"/>
                <a:gd name="connsiteY24" fmla="*/ 75828 h 162615"/>
                <a:gd name="connsiteX25" fmla="*/ 109447 w 167502"/>
                <a:gd name="connsiteY25" fmla="*/ 46356 h 162615"/>
                <a:gd name="connsiteX26" fmla="*/ 104115 w 167502"/>
                <a:gd name="connsiteY26" fmla="*/ 25622 h 162615"/>
                <a:gd name="connsiteX27" fmla="*/ 82492 w 167502"/>
                <a:gd name="connsiteY27" fmla="*/ 19846 h 162615"/>
                <a:gd name="connsiteX28" fmla="*/ 64128 w 167502"/>
                <a:gd name="connsiteY28" fmla="*/ 22215 h 162615"/>
                <a:gd name="connsiteX29" fmla="*/ 62203 w 167502"/>
                <a:gd name="connsiteY29" fmla="*/ 61166 h 162615"/>
                <a:gd name="connsiteX30" fmla="*/ 62203 w 167502"/>
                <a:gd name="connsiteY30" fmla="*/ 74347 h 162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67502" h="162615">
                  <a:moveTo>
                    <a:pt x="19994" y="140400"/>
                  </a:moveTo>
                  <a:cubicBezTo>
                    <a:pt x="21030" y="134328"/>
                    <a:pt x="22067" y="118777"/>
                    <a:pt x="22067" y="101301"/>
                  </a:cubicBezTo>
                  <a:lnTo>
                    <a:pt x="22067" y="61314"/>
                  </a:lnTo>
                  <a:cubicBezTo>
                    <a:pt x="22067" y="48873"/>
                    <a:pt x="21475" y="28880"/>
                    <a:pt x="18661" y="25177"/>
                  </a:cubicBezTo>
                  <a:cubicBezTo>
                    <a:pt x="16439" y="21771"/>
                    <a:pt x="7109" y="17624"/>
                    <a:pt x="0" y="15403"/>
                  </a:cubicBezTo>
                  <a:lnTo>
                    <a:pt x="2962" y="1333"/>
                  </a:lnTo>
                  <a:lnTo>
                    <a:pt x="41765" y="1333"/>
                  </a:lnTo>
                  <a:cubicBezTo>
                    <a:pt x="49910" y="1333"/>
                    <a:pt x="75384" y="0"/>
                    <a:pt x="87232" y="0"/>
                  </a:cubicBezTo>
                  <a:cubicBezTo>
                    <a:pt x="127071" y="0"/>
                    <a:pt x="151508" y="13625"/>
                    <a:pt x="151508" y="42061"/>
                  </a:cubicBezTo>
                  <a:cubicBezTo>
                    <a:pt x="151508" y="63387"/>
                    <a:pt x="135365" y="76865"/>
                    <a:pt x="120258" y="84714"/>
                  </a:cubicBezTo>
                  <a:cubicBezTo>
                    <a:pt x="131662" y="106485"/>
                    <a:pt x="144251" y="128404"/>
                    <a:pt x="152248" y="139512"/>
                  </a:cubicBezTo>
                  <a:lnTo>
                    <a:pt x="167503" y="147509"/>
                  </a:lnTo>
                  <a:lnTo>
                    <a:pt x="164541" y="161579"/>
                  </a:lnTo>
                  <a:cubicBezTo>
                    <a:pt x="149138" y="161579"/>
                    <a:pt x="135513" y="161727"/>
                    <a:pt x="117296" y="162615"/>
                  </a:cubicBezTo>
                  <a:cubicBezTo>
                    <a:pt x="109743" y="144399"/>
                    <a:pt x="99080" y="122184"/>
                    <a:pt x="86491" y="97599"/>
                  </a:cubicBezTo>
                  <a:lnTo>
                    <a:pt x="62055" y="97599"/>
                  </a:lnTo>
                  <a:lnTo>
                    <a:pt x="62055" y="101598"/>
                  </a:lnTo>
                  <a:cubicBezTo>
                    <a:pt x="62055" y="114038"/>
                    <a:pt x="62647" y="134032"/>
                    <a:pt x="65461" y="137734"/>
                  </a:cubicBezTo>
                  <a:cubicBezTo>
                    <a:pt x="67682" y="141141"/>
                    <a:pt x="77013" y="145287"/>
                    <a:pt x="84122" y="147509"/>
                  </a:cubicBezTo>
                  <a:lnTo>
                    <a:pt x="81160" y="161579"/>
                  </a:lnTo>
                  <a:lnTo>
                    <a:pt x="3110" y="161579"/>
                  </a:lnTo>
                  <a:lnTo>
                    <a:pt x="148" y="147509"/>
                  </a:lnTo>
                  <a:lnTo>
                    <a:pt x="20142" y="140548"/>
                  </a:lnTo>
                  <a:close/>
                  <a:moveTo>
                    <a:pt x="62055" y="74495"/>
                  </a:moveTo>
                  <a:lnTo>
                    <a:pt x="96414" y="75828"/>
                  </a:lnTo>
                  <a:cubicBezTo>
                    <a:pt x="103227" y="70496"/>
                    <a:pt x="109447" y="60425"/>
                    <a:pt x="109447" y="46356"/>
                  </a:cubicBezTo>
                  <a:cubicBezTo>
                    <a:pt x="109447" y="37173"/>
                    <a:pt x="107225" y="30213"/>
                    <a:pt x="104115" y="25622"/>
                  </a:cubicBezTo>
                  <a:cubicBezTo>
                    <a:pt x="99672" y="21771"/>
                    <a:pt x="91527" y="19846"/>
                    <a:pt x="82492" y="19846"/>
                  </a:cubicBezTo>
                  <a:cubicBezTo>
                    <a:pt x="76272" y="19846"/>
                    <a:pt x="69460" y="20586"/>
                    <a:pt x="64128" y="22215"/>
                  </a:cubicBezTo>
                  <a:cubicBezTo>
                    <a:pt x="63091" y="28435"/>
                    <a:pt x="62203" y="43838"/>
                    <a:pt x="62203" y="61166"/>
                  </a:cubicBezTo>
                  <a:lnTo>
                    <a:pt x="62203" y="7434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5" name="Forma libre: forma 54">
              <a:extLst>
                <a:ext uri="{FF2B5EF4-FFF2-40B4-BE49-F238E27FC236}">
                  <a16:creationId xmlns:a16="http://schemas.microsoft.com/office/drawing/2014/main" id="{334DFDB3-4792-F8C3-0129-4633816625AF}"/>
                </a:ext>
              </a:extLst>
            </p:cNvPr>
            <p:cNvSpPr/>
            <p:nvPr/>
          </p:nvSpPr>
          <p:spPr>
            <a:xfrm>
              <a:off x="4237576" y="4521927"/>
              <a:ext cx="84121" cy="159949"/>
            </a:xfrm>
            <a:custGeom>
              <a:avLst/>
              <a:gdLst>
                <a:gd name="connsiteX0" fmla="*/ 20142 w 84121"/>
                <a:gd name="connsiteY0" fmla="*/ 138919 h 159949"/>
                <a:gd name="connsiteX1" fmla="*/ 22067 w 84121"/>
                <a:gd name="connsiteY1" fmla="*/ 99968 h 159949"/>
                <a:gd name="connsiteX2" fmla="*/ 22067 w 84121"/>
                <a:gd name="connsiteY2" fmla="*/ 59981 h 159949"/>
                <a:gd name="connsiteX3" fmla="*/ 18661 w 84121"/>
                <a:gd name="connsiteY3" fmla="*/ 23844 h 159949"/>
                <a:gd name="connsiteX4" fmla="*/ 0 w 84121"/>
                <a:gd name="connsiteY4" fmla="*/ 14070 h 159949"/>
                <a:gd name="connsiteX5" fmla="*/ 3110 w 84121"/>
                <a:gd name="connsiteY5" fmla="*/ 0 h 159949"/>
                <a:gd name="connsiteX6" fmla="*/ 81160 w 84121"/>
                <a:gd name="connsiteY6" fmla="*/ 0 h 159949"/>
                <a:gd name="connsiteX7" fmla="*/ 84122 w 84121"/>
                <a:gd name="connsiteY7" fmla="*/ 14070 h 159949"/>
                <a:gd name="connsiteX8" fmla="*/ 64128 w 84121"/>
                <a:gd name="connsiteY8" fmla="*/ 21030 h 159949"/>
                <a:gd name="connsiteX9" fmla="*/ 62055 w 84121"/>
                <a:gd name="connsiteY9" fmla="*/ 59981 h 159949"/>
                <a:gd name="connsiteX10" fmla="*/ 62055 w 84121"/>
                <a:gd name="connsiteY10" fmla="*/ 99968 h 159949"/>
                <a:gd name="connsiteX11" fmla="*/ 65461 w 84121"/>
                <a:gd name="connsiteY11" fmla="*/ 136105 h 159949"/>
                <a:gd name="connsiteX12" fmla="*/ 84122 w 84121"/>
                <a:gd name="connsiteY12" fmla="*/ 145880 h 159949"/>
                <a:gd name="connsiteX13" fmla="*/ 81160 w 84121"/>
                <a:gd name="connsiteY13" fmla="*/ 159950 h 159949"/>
                <a:gd name="connsiteX14" fmla="*/ 3110 w 84121"/>
                <a:gd name="connsiteY14" fmla="*/ 159950 h 159949"/>
                <a:gd name="connsiteX15" fmla="*/ 0 w 84121"/>
                <a:gd name="connsiteY15" fmla="*/ 145880 h 159949"/>
                <a:gd name="connsiteX16" fmla="*/ 19994 w 84121"/>
                <a:gd name="connsiteY16" fmla="*/ 138919 h 15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4121" h="159949">
                  <a:moveTo>
                    <a:pt x="20142" y="138919"/>
                  </a:moveTo>
                  <a:cubicBezTo>
                    <a:pt x="21179" y="132995"/>
                    <a:pt x="22067" y="117296"/>
                    <a:pt x="22067" y="99968"/>
                  </a:cubicBezTo>
                  <a:lnTo>
                    <a:pt x="22067" y="59981"/>
                  </a:lnTo>
                  <a:cubicBezTo>
                    <a:pt x="22067" y="47541"/>
                    <a:pt x="21475" y="27547"/>
                    <a:pt x="18661" y="23844"/>
                  </a:cubicBezTo>
                  <a:cubicBezTo>
                    <a:pt x="16439" y="20438"/>
                    <a:pt x="7109" y="16143"/>
                    <a:pt x="0" y="14070"/>
                  </a:cubicBezTo>
                  <a:lnTo>
                    <a:pt x="3110" y="0"/>
                  </a:lnTo>
                  <a:lnTo>
                    <a:pt x="81160" y="0"/>
                  </a:lnTo>
                  <a:lnTo>
                    <a:pt x="84122" y="14070"/>
                  </a:lnTo>
                  <a:lnTo>
                    <a:pt x="64128" y="21030"/>
                  </a:lnTo>
                  <a:cubicBezTo>
                    <a:pt x="63091" y="27103"/>
                    <a:pt x="62055" y="42653"/>
                    <a:pt x="62055" y="59981"/>
                  </a:cubicBezTo>
                  <a:lnTo>
                    <a:pt x="62055" y="99968"/>
                  </a:lnTo>
                  <a:cubicBezTo>
                    <a:pt x="62055" y="112409"/>
                    <a:pt x="62647" y="132403"/>
                    <a:pt x="65461" y="136105"/>
                  </a:cubicBezTo>
                  <a:cubicBezTo>
                    <a:pt x="67682" y="139512"/>
                    <a:pt x="77013" y="143806"/>
                    <a:pt x="84122" y="145880"/>
                  </a:cubicBezTo>
                  <a:lnTo>
                    <a:pt x="81160" y="159950"/>
                  </a:lnTo>
                  <a:lnTo>
                    <a:pt x="3110" y="159950"/>
                  </a:lnTo>
                  <a:lnTo>
                    <a:pt x="0" y="145880"/>
                  </a:lnTo>
                  <a:lnTo>
                    <a:pt x="19994" y="138919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6" name="Forma libre: forma 55">
              <a:extLst>
                <a:ext uri="{FF2B5EF4-FFF2-40B4-BE49-F238E27FC236}">
                  <a16:creationId xmlns:a16="http://schemas.microsoft.com/office/drawing/2014/main" id="{30D3AF5F-9B6B-48F4-604F-71C2CFFC91B1}"/>
                </a:ext>
              </a:extLst>
            </p:cNvPr>
            <p:cNvSpPr/>
            <p:nvPr/>
          </p:nvSpPr>
          <p:spPr>
            <a:xfrm>
              <a:off x="4350726" y="4520298"/>
              <a:ext cx="173130" cy="163355"/>
            </a:xfrm>
            <a:custGeom>
              <a:avLst/>
              <a:gdLst>
                <a:gd name="connsiteX0" fmla="*/ 19994 w 173130"/>
                <a:gd name="connsiteY0" fmla="*/ 140400 h 163355"/>
                <a:gd name="connsiteX1" fmla="*/ 22067 w 173130"/>
                <a:gd name="connsiteY1" fmla="*/ 101449 h 163355"/>
                <a:gd name="connsiteX2" fmla="*/ 22067 w 173130"/>
                <a:gd name="connsiteY2" fmla="*/ 61462 h 163355"/>
                <a:gd name="connsiteX3" fmla="*/ 18661 w 173130"/>
                <a:gd name="connsiteY3" fmla="*/ 25177 h 163355"/>
                <a:gd name="connsiteX4" fmla="*/ 0 w 173130"/>
                <a:gd name="connsiteY4" fmla="*/ 15403 h 163355"/>
                <a:gd name="connsiteX5" fmla="*/ 2962 w 173130"/>
                <a:gd name="connsiteY5" fmla="*/ 1333 h 163355"/>
                <a:gd name="connsiteX6" fmla="*/ 38803 w 173130"/>
                <a:gd name="connsiteY6" fmla="*/ 1333 h 163355"/>
                <a:gd name="connsiteX7" fmla="*/ 84566 w 173130"/>
                <a:gd name="connsiteY7" fmla="*/ 0 h 163355"/>
                <a:gd name="connsiteX8" fmla="*/ 173131 w 173130"/>
                <a:gd name="connsiteY8" fmla="*/ 79975 h 163355"/>
                <a:gd name="connsiteX9" fmla="*/ 91527 w 173130"/>
                <a:gd name="connsiteY9" fmla="*/ 163356 h 163355"/>
                <a:gd name="connsiteX10" fmla="*/ 40284 w 173130"/>
                <a:gd name="connsiteY10" fmla="*/ 161282 h 163355"/>
                <a:gd name="connsiteX11" fmla="*/ 2962 w 173130"/>
                <a:gd name="connsiteY11" fmla="*/ 161282 h 163355"/>
                <a:gd name="connsiteX12" fmla="*/ 0 w 173130"/>
                <a:gd name="connsiteY12" fmla="*/ 147213 h 163355"/>
                <a:gd name="connsiteX13" fmla="*/ 19994 w 173130"/>
                <a:gd name="connsiteY13" fmla="*/ 140252 h 163355"/>
                <a:gd name="connsiteX14" fmla="*/ 66794 w 173130"/>
                <a:gd name="connsiteY14" fmla="*/ 139215 h 163355"/>
                <a:gd name="connsiteX15" fmla="*/ 103967 w 173130"/>
                <a:gd name="connsiteY15" fmla="*/ 140400 h 163355"/>
                <a:gd name="connsiteX16" fmla="*/ 130922 w 173130"/>
                <a:gd name="connsiteY16" fmla="*/ 79975 h 163355"/>
                <a:gd name="connsiteX17" fmla="*/ 112705 w 173130"/>
                <a:gd name="connsiteY17" fmla="*/ 28435 h 163355"/>
                <a:gd name="connsiteX18" fmla="*/ 82344 w 173130"/>
                <a:gd name="connsiteY18" fmla="*/ 21475 h 163355"/>
                <a:gd name="connsiteX19" fmla="*/ 63980 w 173130"/>
                <a:gd name="connsiteY19" fmla="*/ 22660 h 163355"/>
                <a:gd name="connsiteX20" fmla="*/ 61906 w 173130"/>
                <a:gd name="connsiteY20" fmla="*/ 61462 h 163355"/>
                <a:gd name="connsiteX21" fmla="*/ 61906 w 173130"/>
                <a:gd name="connsiteY21" fmla="*/ 101449 h 163355"/>
                <a:gd name="connsiteX22" fmla="*/ 65313 w 173130"/>
                <a:gd name="connsiteY22" fmla="*/ 137734 h 163355"/>
                <a:gd name="connsiteX23" fmla="*/ 66794 w 173130"/>
                <a:gd name="connsiteY23" fmla="*/ 139363 h 16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130" h="163355">
                  <a:moveTo>
                    <a:pt x="19994" y="140400"/>
                  </a:moveTo>
                  <a:cubicBezTo>
                    <a:pt x="21030" y="134328"/>
                    <a:pt x="22067" y="118777"/>
                    <a:pt x="22067" y="101449"/>
                  </a:cubicBezTo>
                  <a:lnTo>
                    <a:pt x="22067" y="61462"/>
                  </a:lnTo>
                  <a:cubicBezTo>
                    <a:pt x="22067" y="49022"/>
                    <a:pt x="21475" y="29028"/>
                    <a:pt x="18661" y="25177"/>
                  </a:cubicBezTo>
                  <a:cubicBezTo>
                    <a:pt x="16439" y="21771"/>
                    <a:pt x="7109" y="17624"/>
                    <a:pt x="0" y="15403"/>
                  </a:cubicBezTo>
                  <a:lnTo>
                    <a:pt x="2962" y="1333"/>
                  </a:lnTo>
                  <a:lnTo>
                    <a:pt x="38803" y="1333"/>
                  </a:lnTo>
                  <a:cubicBezTo>
                    <a:pt x="47244" y="1333"/>
                    <a:pt x="72866" y="0"/>
                    <a:pt x="84566" y="0"/>
                  </a:cubicBezTo>
                  <a:cubicBezTo>
                    <a:pt x="150767" y="0"/>
                    <a:pt x="173131" y="36729"/>
                    <a:pt x="173131" y="79975"/>
                  </a:cubicBezTo>
                  <a:cubicBezTo>
                    <a:pt x="173131" y="135809"/>
                    <a:pt x="134772" y="163356"/>
                    <a:pt x="91527" y="163356"/>
                  </a:cubicBezTo>
                  <a:cubicBezTo>
                    <a:pt x="76865" y="163356"/>
                    <a:pt x="55094" y="161282"/>
                    <a:pt x="40284" y="161282"/>
                  </a:cubicBezTo>
                  <a:lnTo>
                    <a:pt x="2962" y="161282"/>
                  </a:lnTo>
                  <a:lnTo>
                    <a:pt x="0" y="147213"/>
                  </a:lnTo>
                  <a:lnTo>
                    <a:pt x="19994" y="140252"/>
                  </a:lnTo>
                  <a:close/>
                  <a:moveTo>
                    <a:pt x="66794" y="139215"/>
                  </a:moveTo>
                  <a:cubicBezTo>
                    <a:pt x="71385" y="142622"/>
                    <a:pt x="89601" y="145880"/>
                    <a:pt x="103967" y="140400"/>
                  </a:cubicBezTo>
                  <a:cubicBezTo>
                    <a:pt x="121147" y="131070"/>
                    <a:pt x="130922" y="110039"/>
                    <a:pt x="130922" y="79975"/>
                  </a:cubicBezTo>
                  <a:cubicBezTo>
                    <a:pt x="130922" y="55242"/>
                    <a:pt x="121887" y="35841"/>
                    <a:pt x="112705" y="28435"/>
                  </a:cubicBezTo>
                  <a:cubicBezTo>
                    <a:pt x="105152" y="23548"/>
                    <a:pt x="93896" y="21475"/>
                    <a:pt x="82344" y="21475"/>
                  </a:cubicBezTo>
                  <a:cubicBezTo>
                    <a:pt x="75680" y="21475"/>
                    <a:pt x="68867" y="21919"/>
                    <a:pt x="63980" y="22660"/>
                  </a:cubicBezTo>
                  <a:cubicBezTo>
                    <a:pt x="62943" y="28880"/>
                    <a:pt x="61906" y="44282"/>
                    <a:pt x="61906" y="61462"/>
                  </a:cubicBezTo>
                  <a:lnTo>
                    <a:pt x="61906" y="101449"/>
                  </a:lnTo>
                  <a:cubicBezTo>
                    <a:pt x="61906" y="113890"/>
                    <a:pt x="62499" y="133884"/>
                    <a:pt x="65313" y="137734"/>
                  </a:cubicBezTo>
                  <a:cubicBezTo>
                    <a:pt x="65757" y="138179"/>
                    <a:pt x="66053" y="138771"/>
                    <a:pt x="66794" y="13936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4F08CE69-732B-9215-1472-EDEC0005F0FC}"/>
                </a:ext>
              </a:extLst>
            </p:cNvPr>
            <p:cNvSpPr/>
            <p:nvPr/>
          </p:nvSpPr>
          <p:spPr>
            <a:xfrm>
              <a:off x="4541036" y="4519481"/>
              <a:ext cx="190310" cy="162248"/>
            </a:xfrm>
            <a:custGeom>
              <a:avLst/>
              <a:gdLst>
                <a:gd name="connsiteX0" fmla="*/ 74939 w 190310"/>
                <a:gd name="connsiteY0" fmla="*/ 162248 h 162248"/>
                <a:gd name="connsiteX1" fmla="*/ 2962 w 190310"/>
                <a:gd name="connsiteY1" fmla="*/ 162248 h 162248"/>
                <a:gd name="connsiteX2" fmla="*/ 0 w 190310"/>
                <a:gd name="connsiteY2" fmla="*/ 148179 h 162248"/>
                <a:gd name="connsiteX3" fmla="*/ 18957 w 190310"/>
                <a:gd name="connsiteY3" fmla="*/ 139144 h 162248"/>
                <a:gd name="connsiteX4" fmla="*/ 65905 w 190310"/>
                <a:gd name="connsiteY4" fmla="*/ 26291 h 162248"/>
                <a:gd name="connsiteX5" fmla="*/ 73458 w 190310"/>
                <a:gd name="connsiteY5" fmla="*/ 4076 h 162248"/>
                <a:gd name="connsiteX6" fmla="*/ 115815 w 190310"/>
                <a:gd name="connsiteY6" fmla="*/ 77 h 162248"/>
                <a:gd name="connsiteX7" fmla="*/ 123961 w 190310"/>
                <a:gd name="connsiteY7" fmla="*/ 26291 h 162248"/>
                <a:gd name="connsiteX8" fmla="*/ 169132 w 190310"/>
                <a:gd name="connsiteY8" fmla="*/ 140181 h 162248"/>
                <a:gd name="connsiteX9" fmla="*/ 190310 w 190310"/>
                <a:gd name="connsiteY9" fmla="*/ 148179 h 162248"/>
                <a:gd name="connsiteX10" fmla="*/ 187348 w 190310"/>
                <a:gd name="connsiteY10" fmla="*/ 162248 h 162248"/>
                <a:gd name="connsiteX11" fmla="*/ 108558 w 190310"/>
                <a:gd name="connsiteY11" fmla="*/ 162248 h 162248"/>
                <a:gd name="connsiteX12" fmla="*/ 105596 w 190310"/>
                <a:gd name="connsiteY12" fmla="*/ 148179 h 162248"/>
                <a:gd name="connsiteX13" fmla="*/ 125590 w 190310"/>
                <a:gd name="connsiteY13" fmla="*/ 141218 h 162248"/>
                <a:gd name="connsiteX14" fmla="*/ 115963 w 190310"/>
                <a:gd name="connsiteY14" fmla="*/ 113227 h 162248"/>
                <a:gd name="connsiteX15" fmla="*/ 59092 w 190310"/>
                <a:gd name="connsiteY15" fmla="*/ 114560 h 162248"/>
                <a:gd name="connsiteX16" fmla="*/ 51687 w 190310"/>
                <a:gd name="connsiteY16" fmla="*/ 139144 h 162248"/>
                <a:gd name="connsiteX17" fmla="*/ 77753 w 190310"/>
                <a:gd name="connsiteY17" fmla="*/ 148179 h 162248"/>
                <a:gd name="connsiteX18" fmla="*/ 74791 w 190310"/>
                <a:gd name="connsiteY18" fmla="*/ 162248 h 162248"/>
                <a:gd name="connsiteX19" fmla="*/ 109151 w 190310"/>
                <a:gd name="connsiteY19" fmla="*/ 93233 h 162248"/>
                <a:gd name="connsiteX20" fmla="*/ 87380 w 190310"/>
                <a:gd name="connsiteY20" fmla="*/ 34289 h 162248"/>
                <a:gd name="connsiteX21" fmla="*/ 66646 w 190310"/>
                <a:gd name="connsiteY21" fmla="*/ 92344 h 162248"/>
                <a:gd name="connsiteX22" fmla="*/ 109299 w 190310"/>
                <a:gd name="connsiteY22" fmla="*/ 93381 h 162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90310" h="162248">
                  <a:moveTo>
                    <a:pt x="74939" y="162248"/>
                  </a:moveTo>
                  <a:lnTo>
                    <a:pt x="2962" y="162248"/>
                  </a:lnTo>
                  <a:lnTo>
                    <a:pt x="0" y="148179"/>
                  </a:lnTo>
                  <a:lnTo>
                    <a:pt x="18957" y="139144"/>
                  </a:lnTo>
                  <a:cubicBezTo>
                    <a:pt x="32582" y="111301"/>
                    <a:pt x="49762" y="68204"/>
                    <a:pt x="65905" y="26291"/>
                  </a:cubicBezTo>
                  <a:lnTo>
                    <a:pt x="73458" y="4076"/>
                  </a:lnTo>
                  <a:cubicBezTo>
                    <a:pt x="79530" y="2447"/>
                    <a:pt x="103227" y="-515"/>
                    <a:pt x="115815" y="77"/>
                  </a:cubicBezTo>
                  <a:cubicBezTo>
                    <a:pt x="117592" y="7334"/>
                    <a:pt x="120258" y="16961"/>
                    <a:pt x="123961" y="26291"/>
                  </a:cubicBezTo>
                  <a:cubicBezTo>
                    <a:pt x="140844" y="68648"/>
                    <a:pt x="159505" y="119003"/>
                    <a:pt x="169132" y="140181"/>
                  </a:cubicBezTo>
                  <a:lnTo>
                    <a:pt x="190310" y="148179"/>
                  </a:lnTo>
                  <a:lnTo>
                    <a:pt x="187348" y="162248"/>
                  </a:lnTo>
                  <a:lnTo>
                    <a:pt x="108558" y="162248"/>
                  </a:lnTo>
                  <a:lnTo>
                    <a:pt x="105596" y="148179"/>
                  </a:lnTo>
                  <a:lnTo>
                    <a:pt x="125590" y="141218"/>
                  </a:lnTo>
                  <a:cubicBezTo>
                    <a:pt x="122776" y="133220"/>
                    <a:pt x="119666" y="123594"/>
                    <a:pt x="115963" y="113227"/>
                  </a:cubicBezTo>
                  <a:lnTo>
                    <a:pt x="59092" y="114560"/>
                  </a:lnTo>
                  <a:cubicBezTo>
                    <a:pt x="56575" y="123149"/>
                    <a:pt x="53909" y="131591"/>
                    <a:pt x="51687" y="139144"/>
                  </a:cubicBezTo>
                  <a:lnTo>
                    <a:pt x="77753" y="148179"/>
                  </a:lnTo>
                  <a:lnTo>
                    <a:pt x="74791" y="162248"/>
                  </a:lnTo>
                  <a:close/>
                  <a:moveTo>
                    <a:pt x="109151" y="93233"/>
                  </a:moveTo>
                  <a:cubicBezTo>
                    <a:pt x="102486" y="74424"/>
                    <a:pt x="95081" y="53838"/>
                    <a:pt x="87380" y="34289"/>
                  </a:cubicBezTo>
                  <a:cubicBezTo>
                    <a:pt x="80419" y="52061"/>
                    <a:pt x="73162" y="72499"/>
                    <a:pt x="66646" y="92344"/>
                  </a:cubicBezTo>
                  <a:lnTo>
                    <a:pt x="109299" y="93381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8" name="Forma libre: forma 57">
              <a:extLst>
                <a:ext uri="{FF2B5EF4-FFF2-40B4-BE49-F238E27FC236}">
                  <a16:creationId xmlns:a16="http://schemas.microsoft.com/office/drawing/2014/main" id="{A0EA6337-BB93-0AD5-AE65-F06CBA7F2F30}"/>
                </a:ext>
              </a:extLst>
            </p:cNvPr>
            <p:cNvSpPr/>
            <p:nvPr/>
          </p:nvSpPr>
          <p:spPr>
            <a:xfrm>
              <a:off x="4754450" y="4520298"/>
              <a:ext cx="173278" cy="163355"/>
            </a:xfrm>
            <a:custGeom>
              <a:avLst/>
              <a:gdLst>
                <a:gd name="connsiteX0" fmla="*/ 20142 w 173278"/>
                <a:gd name="connsiteY0" fmla="*/ 140400 h 163355"/>
                <a:gd name="connsiteX1" fmla="*/ 22215 w 173278"/>
                <a:gd name="connsiteY1" fmla="*/ 101449 h 163355"/>
                <a:gd name="connsiteX2" fmla="*/ 22215 w 173278"/>
                <a:gd name="connsiteY2" fmla="*/ 61462 h 163355"/>
                <a:gd name="connsiteX3" fmla="*/ 18809 w 173278"/>
                <a:gd name="connsiteY3" fmla="*/ 25177 h 163355"/>
                <a:gd name="connsiteX4" fmla="*/ 148 w 173278"/>
                <a:gd name="connsiteY4" fmla="*/ 15403 h 163355"/>
                <a:gd name="connsiteX5" fmla="*/ 3110 w 173278"/>
                <a:gd name="connsiteY5" fmla="*/ 1333 h 163355"/>
                <a:gd name="connsiteX6" fmla="*/ 38951 w 173278"/>
                <a:gd name="connsiteY6" fmla="*/ 1333 h 163355"/>
                <a:gd name="connsiteX7" fmla="*/ 84714 w 173278"/>
                <a:gd name="connsiteY7" fmla="*/ 0 h 163355"/>
                <a:gd name="connsiteX8" fmla="*/ 173279 w 173278"/>
                <a:gd name="connsiteY8" fmla="*/ 79975 h 163355"/>
                <a:gd name="connsiteX9" fmla="*/ 91675 w 173278"/>
                <a:gd name="connsiteY9" fmla="*/ 163356 h 163355"/>
                <a:gd name="connsiteX10" fmla="*/ 40432 w 173278"/>
                <a:gd name="connsiteY10" fmla="*/ 161282 h 163355"/>
                <a:gd name="connsiteX11" fmla="*/ 2962 w 173278"/>
                <a:gd name="connsiteY11" fmla="*/ 161282 h 163355"/>
                <a:gd name="connsiteX12" fmla="*/ 0 w 173278"/>
                <a:gd name="connsiteY12" fmla="*/ 147213 h 163355"/>
                <a:gd name="connsiteX13" fmla="*/ 19994 w 173278"/>
                <a:gd name="connsiteY13" fmla="*/ 140252 h 163355"/>
                <a:gd name="connsiteX14" fmla="*/ 66942 w 173278"/>
                <a:gd name="connsiteY14" fmla="*/ 139215 h 163355"/>
                <a:gd name="connsiteX15" fmla="*/ 104115 w 173278"/>
                <a:gd name="connsiteY15" fmla="*/ 140400 h 163355"/>
                <a:gd name="connsiteX16" fmla="*/ 131070 w 173278"/>
                <a:gd name="connsiteY16" fmla="*/ 79975 h 163355"/>
                <a:gd name="connsiteX17" fmla="*/ 112853 w 173278"/>
                <a:gd name="connsiteY17" fmla="*/ 28435 h 163355"/>
                <a:gd name="connsiteX18" fmla="*/ 82493 w 173278"/>
                <a:gd name="connsiteY18" fmla="*/ 21475 h 163355"/>
                <a:gd name="connsiteX19" fmla="*/ 64128 w 173278"/>
                <a:gd name="connsiteY19" fmla="*/ 22660 h 163355"/>
                <a:gd name="connsiteX20" fmla="*/ 62055 w 173278"/>
                <a:gd name="connsiteY20" fmla="*/ 61462 h 163355"/>
                <a:gd name="connsiteX21" fmla="*/ 62055 w 173278"/>
                <a:gd name="connsiteY21" fmla="*/ 101449 h 163355"/>
                <a:gd name="connsiteX22" fmla="*/ 65461 w 173278"/>
                <a:gd name="connsiteY22" fmla="*/ 137734 h 163355"/>
                <a:gd name="connsiteX23" fmla="*/ 66794 w 173278"/>
                <a:gd name="connsiteY23" fmla="*/ 139363 h 16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73278" h="163355">
                  <a:moveTo>
                    <a:pt x="20142" y="140400"/>
                  </a:moveTo>
                  <a:cubicBezTo>
                    <a:pt x="21179" y="134328"/>
                    <a:pt x="22215" y="118777"/>
                    <a:pt x="22215" y="101449"/>
                  </a:cubicBezTo>
                  <a:lnTo>
                    <a:pt x="22215" y="61462"/>
                  </a:lnTo>
                  <a:cubicBezTo>
                    <a:pt x="22215" y="49022"/>
                    <a:pt x="21623" y="29028"/>
                    <a:pt x="18809" y="25177"/>
                  </a:cubicBezTo>
                  <a:cubicBezTo>
                    <a:pt x="16588" y="21771"/>
                    <a:pt x="7257" y="17624"/>
                    <a:pt x="148" y="15403"/>
                  </a:cubicBezTo>
                  <a:lnTo>
                    <a:pt x="3110" y="1333"/>
                  </a:lnTo>
                  <a:lnTo>
                    <a:pt x="38951" y="1333"/>
                  </a:lnTo>
                  <a:cubicBezTo>
                    <a:pt x="47393" y="1333"/>
                    <a:pt x="73014" y="0"/>
                    <a:pt x="84714" y="0"/>
                  </a:cubicBezTo>
                  <a:cubicBezTo>
                    <a:pt x="150915" y="0"/>
                    <a:pt x="173279" y="36729"/>
                    <a:pt x="173279" y="79975"/>
                  </a:cubicBezTo>
                  <a:cubicBezTo>
                    <a:pt x="173279" y="135809"/>
                    <a:pt x="134920" y="163356"/>
                    <a:pt x="91675" y="163356"/>
                  </a:cubicBezTo>
                  <a:cubicBezTo>
                    <a:pt x="77013" y="163356"/>
                    <a:pt x="55242" y="161282"/>
                    <a:pt x="40432" y="161282"/>
                  </a:cubicBezTo>
                  <a:lnTo>
                    <a:pt x="2962" y="161282"/>
                  </a:lnTo>
                  <a:lnTo>
                    <a:pt x="0" y="147213"/>
                  </a:lnTo>
                  <a:lnTo>
                    <a:pt x="19994" y="140252"/>
                  </a:lnTo>
                  <a:close/>
                  <a:moveTo>
                    <a:pt x="66942" y="139215"/>
                  </a:moveTo>
                  <a:cubicBezTo>
                    <a:pt x="71533" y="142622"/>
                    <a:pt x="89750" y="145880"/>
                    <a:pt x="104115" y="140400"/>
                  </a:cubicBezTo>
                  <a:cubicBezTo>
                    <a:pt x="121295" y="131070"/>
                    <a:pt x="131070" y="110039"/>
                    <a:pt x="131070" y="79975"/>
                  </a:cubicBezTo>
                  <a:cubicBezTo>
                    <a:pt x="131070" y="55242"/>
                    <a:pt x="122036" y="35841"/>
                    <a:pt x="112853" y="28435"/>
                  </a:cubicBezTo>
                  <a:cubicBezTo>
                    <a:pt x="105300" y="23548"/>
                    <a:pt x="94044" y="21475"/>
                    <a:pt x="82493" y="21475"/>
                  </a:cubicBezTo>
                  <a:cubicBezTo>
                    <a:pt x="75828" y="21475"/>
                    <a:pt x="69163" y="21919"/>
                    <a:pt x="64128" y="22660"/>
                  </a:cubicBezTo>
                  <a:cubicBezTo>
                    <a:pt x="63091" y="28880"/>
                    <a:pt x="62055" y="44282"/>
                    <a:pt x="62055" y="61462"/>
                  </a:cubicBezTo>
                  <a:lnTo>
                    <a:pt x="62055" y="101449"/>
                  </a:lnTo>
                  <a:cubicBezTo>
                    <a:pt x="62055" y="113890"/>
                    <a:pt x="62647" y="133884"/>
                    <a:pt x="65461" y="137734"/>
                  </a:cubicBezTo>
                  <a:cubicBezTo>
                    <a:pt x="65905" y="138179"/>
                    <a:pt x="66201" y="138771"/>
                    <a:pt x="66794" y="13936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59" name="Forma libre: forma 58">
              <a:extLst>
                <a:ext uri="{FF2B5EF4-FFF2-40B4-BE49-F238E27FC236}">
                  <a16:creationId xmlns:a16="http://schemas.microsoft.com/office/drawing/2014/main" id="{59C5C7F9-1155-3265-C4EF-A2FEE522CBD3}"/>
                </a:ext>
              </a:extLst>
            </p:cNvPr>
            <p:cNvSpPr/>
            <p:nvPr/>
          </p:nvSpPr>
          <p:spPr>
            <a:xfrm>
              <a:off x="3319199" y="4739340"/>
              <a:ext cx="52576" cy="67682"/>
            </a:xfrm>
            <a:custGeom>
              <a:avLst/>
              <a:gdLst>
                <a:gd name="connsiteX0" fmla="*/ 148 w 52576"/>
                <a:gd name="connsiteY0" fmla="*/ 59833 h 67682"/>
                <a:gd name="connsiteX1" fmla="*/ 4295 w 52576"/>
                <a:gd name="connsiteY1" fmla="*/ 50354 h 67682"/>
                <a:gd name="connsiteX2" fmla="*/ 26066 w 52576"/>
                <a:gd name="connsiteY2" fmla="*/ 57611 h 67682"/>
                <a:gd name="connsiteX3" fmla="*/ 40728 w 52576"/>
                <a:gd name="connsiteY3" fmla="*/ 49022 h 67682"/>
                <a:gd name="connsiteX4" fmla="*/ 1481 w 52576"/>
                <a:gd name="connsiteY4" fmla="*/ 19697 h 67682"/>
                <a:gd name="connsiteX5" fmla="*/ 27991 w 52576"/>
                <a:gd name="connsiteY5" fmla="*/ 0 h 67682"/>
                <a:gd name="connsiteX6" fmla="*/ 49910 w 52576"/>
                <a:gd name="connsiteY6" fmla="*/ 5776 h 67682"/>
                <a:gd name="connsiteX7" fmla="*/ 46060 w 52576"/>
                <a:gd name="connsiteY7" fmla="*/ 15254 h 67682"/>
                <a:gd name="connsiteX8" fmla="*/ 27843 w 52576"/>
                <a:gd name="connsiteY8" fmla="*/ 10071 h 67682"/>
                <a:gd name="connsiteX9" fmla="*/ 13477 w 52576"/>
                <a:gd name="connsiteY9" fmla="*/ 18957 h 67682"/>
                <a:gd name="connsiteX10" fmla="*/ 52576 w 52576"/>
                <a:gd name="connsiteY10" fmla="*/ 48133 h 67682"/>
                <a:gd name="connsiteX11" fmla="*/ 25918 w 52576"/>
                <a:gd name="connsiteY11" fmla="*/ 67682 h 67682"/>
                <a:gd name="connsiteX12" fmla="*/ 0 w 52576"/>
                <a:gd name="connsiteY12" fmla="*/ 59833 h 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576" h="67682">
                  <a:moveTo>
                    <a:pt x="148" y="59833"/>
                  </a:moveTo>
                  <a:lnTo>
                    <a:pt x="4295" y="50354"/>
                  </a:lnTo>
                  <a:cubicBezTo>
                    <a:pt x="9627" y="54649"/>
                    <a:pt x="17920" y="57611"/>
                    <a:pt x="26066" y="57611"/>
                  </a:cubicBezTo>
                  <a:cubicBezTo>
                    <a:pt x="36285" y="57611"/>
                    <a:pt x="40728" y="53909"/>
                    <a:pt x="40728" y="49022"/>
                  </a:cubicBezTo>
                  <a:cubicBezTo>
                    <a:pt x="40728" y="34804"/>
                    <a:pt x="1481" y="44134"/>
                    <a:pt x="1481" y="19697"/>
                  </a:cubicBezTo>
                  <a:cubicBezTo>
                    <a:pt x="1481" y="9034"/>
                    <a:pt x="9923" y="0"/>
                    <a:pt x="27991" y="0"/>
                  </a:cubicBezTo>
                  <a:cubicBezTo>
                    <a:pt x="35841" y="0"/>
                    <a:pt x="44134" y="2073"/>
                    <a:pt x="49910" y="5776"/>
                  </a:cubicBezTo>
                  <a:lnTo>
                    <a:pt x="46060" y="15254"/>
                  </a:lnTo>
                  <a:cubicBezTo>
                    <a:pt x="40136" y="11848"/>
                    <a:pt x="33619" y="10071"/>
                    <a:pt x="27843" y="10071"/>
                  </a:cubicBezTo>
                  <a:cubicBezTo>
                    <a:pt x="17624" y="10071"/>
                    <a:pt x="13477" y="14070"/>
                    <a:pt x="13477" y="18957"/>
                  </a:cubicBezTo>
                  <a:cubicBezTo>
                    <a:pt x="13477" y="33027"/>
                    <a:pt x="52576" y="23844"/>
                    <a:pt x="52576" y="48133"/>
                  </a:cubicBezTo>
                  <a:cubicBezTo>
                    <a:pt x="52576" y="58648"/>
                    <a:pt x="43986" y="67682"/>
                    <a:pt x="25918" y="67682"/>
                  </a:cubicBezTo>
                  <a:cubicBezTo>
                    <a:pt x="15699" y="67682"/>
                    <a:pt x="5332" y="64424"/>
                    <a:pt x="0" y="5983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0" name="Forma libre: forma 59">
              <a:extLst>
                <a:ext uri="{FF2B5EF4-FFF2-40B4-BE49-F238E27FC236}">
                  <a16:creationId xmlns:a16="http://schemas.microsoft.com/office/drawing/2014/main" id="{384E4748-31A7-1579-C2A0-0F09F7A5C983}"/>
                </a:ext>
              </a:extLst>
            </p:cNvPr>
            <p:cNvSpPr/>
            <p:nvPr/>
          </p:nvSpPr>
          <p:spPr>
            <a:xfrm>
              <a:off x="3394879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1" name="Forma libre: forma 60">
              <a:extLst>
                <a:ext uri="{FF2B5EF4-FFF2-40B4-BE49-F238E27FC236}">
                  <a16:creationId xmlns:a16="http://schemas.microsoft.com/office/drawing/2014/main" id="{4547C40B-659C-1787-899A-45A189F1A337}"/>
                </a:ext>
              </a:extLst>
            </p:cNvPr>
            <p:cNvSpPr/>
            <p:nvPr/>
          </p:nvSpPr>
          <p:spPr>
            <a:xfrm>
              <a:off x="3463746" y="4739340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0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874" y="13181"/>
                    <a:pt x="42949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2" name="Forma libre: forma 61">
              <a:extLst>
                <a:ext uri="{FF2B5EF4-FFF2-40B4-BE49-F238E27FC236}">
                  <a16:creationId xmlns:a16="http://schemas.microsoft.com/office/drawing/2014/main" id="{1EDFDEC4-6DB8-4C10-A1AD-BA556E3A21AA}"/>
                </a:ext>
              </a:extLst>
            </p:cNvPr>
            <p:cNvSpPr/>
            <p:nvPr/>
          </p:nvSpPr>
          <p:spPr>
            <a:xfrm>
              <a:off x="3547572" y="4740229"/>
              <a:ext cx="56426" cy="65905"/>
            </a:xfrm>
            <a:custGeom>
              <a:avLst/>
              <a:gdLst>
                <a:gd name="connsiteX0" fmla="*/ 43246 w 56426"/>
                <a:gd name="connsiteY0" fmla="*/ 65905 h 65905"/>
                <a:gd name="connsiteX1" fmla="*/ 29768 w 56426"/>
                <a:gd name="connsiteY1" fmla="*/ 46652 h 65905"/>
                <a:gd name="connsiteX2" fmla="*/ 27251 w 56426"/>
                <a:gd name="connsiteY2" fmla="*/ 46652 h 65905"/>
                <a:gd name="connsiteX3" fmla="*/ 12292 w 56426"/>
                <a:gd name="connsiteY3" fmla="*/ 46652 h 65905"/>
                <a:gd name="connsiteX4" fmla="*/ 12292 w 56426"/>
                <a:gd name="connsiteY4" fmla="*/ 65905 h 65905"/>
                <a:gd name="connsiteX5" fmla="*/ 0 w 56426"/>
                <a:gd name="connsiteY5" fmla="*/ 65905 h 65905"/>
                <a:gd name="connsiteX6" fmla="*/ 0 w 56426"/>
                <a:gd name="connsiteY6" fmla="*/ 0 h 65905"/>
                <a:gd name="connsiteX7" fmla="*/ 27103 w 56426"/>
                <a:gd name="connsiteY7" fmla="*/ 0 h 65905"/>
                <a:gd name="connsiteX8" fmla="*/ 55242 w 56426"/>
                <a:gd name="connsiteY8" fmla="*/ 23400 h 65905"/>
                <a:gd name="connsiteX9" fmla="*/ 41172 w 56426"/>
                <a:gd name="connsiteY9" fmla="*/ 44282 h 65905"/>
                <a:gd name="connsiteX10" fmla="*/ 56427 w 56426"/>
                <a:gd name="connsiteY10" fmla="*/ 65905 h 65905"/>
                <a:gd name="connsiteX11" fmla="*/ 43246 w 56426"/>
                <a:gd name="connsiteY11" fmla="*/ 65905 h 65905"/>
                <a:gd name="connsiteX12" fmla="*/ 26658 w 56426"/>
                <a:gd name="connsiteY12" fmla="*/ 10367 h 65905"/>
                <a:gd name="connsiteX13" fmla="*/ 12292 w 56426"/>
                <a:gd name="connsiteY13" fmla="*/ 10367 h 65905"/>
                <a:gd name="connsiteX14" fmla="*/ 12292 w 56426"/>
                <a:gd name="connsiteY14" fmla="*/ 36581 h 65905"/>
                <a:gd name="connsiteX15" fmla="*/ 26658 w 56426"/>
                <a:gd name="connsiteY15" fmla="*/ 36581 h 65905"/>
                <a:gd name="connsiteX16" fmla="*/ 42949 w 56426"/>
                <a:gd name="connsiteY16" fmla="*/ 23400 h 65905"/>
                <a:gd name="connsiteX17" fmla="*/ 26658 w 56426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426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427" y="65905"/>
                  </a:lnTo>
                  <a:lnTo>
                    <a:pt x="43246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470" y="36581"/>
                    <a:pt x="42949" y="31694"/>
                    <a:pt x="42949" y="23400"/>
                  </a:cubicBezTo>
                  <a:cubicBezTo>
                    <a:pt x="42949" y="15106"/>
                    <a:pt x="37322" y="10367"/>
                    <a:pt x="26658" y="10367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63" name="Forma libre: forma 62">
              <a:extLst>
                <a:ext uri="{FF2B5EF4-FFF2-40B4-BE49-F238E27FC236}">
                  <a16:creationId xmlns:a16="http://schemas.microsoft.com/office/drawing/2014/main" id="{3496B4B7-7B46-C7A5-034C-F808C1EE7E26}"/>
                </a:ext>
              </a:extLst>
            </p:cNvPr>
            <p:cNvSpPr/>
            <p:nvPr/>
          </p:nvSpPr>
          <p:spPr>
            <a:xfrm>
              <a:off x="3627250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4" name="Forma libre: forma 1023">
              <a:extLst>
                <a:ext uri="{FF2B5EF4-FFF2-40B4-BE49-F238E27FC236}">
                  <a16:creationId xmlns:a16="http://schemas.microsoft.com/office/drawing/2014/main" id="{8D89F065-02FB-71B1-7577-96179B243168}"/>
                </a:ext>
              </a:extLst>
            </p:cNvPr>
            <p:cNvSpPr/>
            <p:nvPr/>
          </p:nvSpPr>
          <p:spPr>
            <a:xfrm>
              <a:off x="3692711" y="4740229"/>
              <a:ext cx="55982" cy="65905"/>
            </a:xfrm>
            <a:custGeom>
              <a:avLst/>
              <a:gdLst>
                <a:gd name="connsiteX0" fmla="*/ 21771 w 55982"/>
                <a:gd name="connsiteY0" fmla="*/ 10367 h 65905"/>
                <a:gd name="connsiteX1" fmla="*/ 0 w 55982"/>
                <a:gd name="connsiteY1" fmla="*/ 10367 h 65905"/>
                <a:gd name="connsiteX2" fmla="*/ 0 w 55982"/>
                <a:gd name="connsiteY2" fmla="*/ 0 h 65905"/>
                <a:gd name="connsiteX3" fmla="*/ 55982 w 55982"/>
                <a:gd name="connsiteY3" fmla="*/ 0 h 65905"/>
                <a:gd name="connsiteX4" fmla="*/ 55982 w 55982"/>
                <a:gd name="connsiteY4" fmla="*/ 10367 h 65905"/>
                <a:gd name="connsiteX5" fmla="*/ 34063 w 55982"/>
                <a:gd name="connsiteY5" fmla="*/ 10367 h 65905"/>
                <a:gd name="connsiteX6" fmla="*/ 34063 w 55982"/>
                <a:gd name="connsiteY6" fmla="*/ 65905 h 65905"/>
                <a:gd name="connsiteX7" fmla="*/ 21771 w 55982"/>
                <a:gd name="connsiteY7" fmla="*/ 65905 h 65905"/>
                <a:gd name="connsiteX8" fmla="*/ 21771 w 55982"/>
                <a:gd name="connsiteY8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82" h="65905">
                  <a:moveTo>
                    <a:pt x="21771" y="10367"/>
                  </a:moveTo>
                  <a:lnTo>
                    <a:pt x="0" y="10367"/>
                  </a:lnTo>
                  <a:lnTo>
                    <a:pt x="0" y="0"/>
                  </a:lnTo>
                  <a:lnTo>
                    <a:pt x="55982" y="0"/>
                  </a:lnTo>
                  <a:lnTo>
                    <a:pt x="55982" y="10367"/>
                  </a:lnTo>
                  <a:lnTo>
                    <a:pt x="34063" y="10367"/>
                  </a:lnTo>
                  <a:lnTo>
                    <a:pt x="34063" y="65905"/>
                  </a:lnTo>
                  <a:lnTo>
                    <a:pt x="21771" y="65905"/>
                  </a:lnTo>
                  <a:lnTo>
                    <a:pt x="21771" y="1036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5" name="Forma libre: forma 1024">
              <a:extLst>
                <a:ext uri="{FF2B5EF4-FFF2-40B4-BE49-F238E27FC236}">
                  <a16:creationId xmlns:a16="http://schemas.microsoft.com/office/drawing/2014/main" id="{4180B97C-8E67-C689-B863-D111D643E96E}"/>
                </a:ext>
              </a:extLst>
            </p:cNvPr>
            <p:cNvSpPr/>
            <p:nvPr/>
          </p:nvSpPr>
          <p:spPr>
            <a:xfrm>
              <a:off x="3755950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7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7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7" name="Forma libre: forma 1026">
              <a:extLst>
                <a:ext uri="{FF2B5EF4-FFF2-40B4-BE49-F238E27FC236}">
                  <a16:creationId xmlns:a16="http://schemas.microsoft.com/office/drawing/2014/main" id="{9A37FA02-396C-D91F-3405-61449F8DA85F}"/>
                </a:ext>
              </a:extLst>
            </p:cNvPr>
            <p:cNvSpPr/>
            <p:nvPr/>
          </p:nvSpPr>
          <p:spPr>
            <a:xfrm>
              <a:off x="3846589" y="4740229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3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9 w 56278"/>
                <a:gd name="connsiteY10" fmla="*/ 65905 h 65905"/>
                <a:gd name="connsiteX11" fmla="*/ 43098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581 h 65905"/>
                <a:gd name="connsiteX15" fmla="*/ 26658 w 56278"/>
                <a:gd name="connsiteY15" fmla="*/ 36581 h 65905"/>
                <a:gd name="connsiteX16" fmla="*/ 42949 w 56278"/>
                <a:gd name="connsiteY16" fmla="*/ 23400 h 65905"/>
                <a:gd name="connsiteX17" fmla="*/ 26658 w 56278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9" y="65905"/>
                  </a:lnTo>
                  <a:lnTo>
                    <a:pt x="43098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322" y="36581"/>
                    <a:pt x="42949" y="31694"/>
                    <a:pt x="42949" y="23400"/>
                  </a:cubicBezTo>
                  <a:cubicBezTo>
                    <a:pt x="42949" y="15106"/>
                    <a:pt x="37322" y="10367"/>
                    <a:pt x="26658" y="10367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29" name="Forma libre: forma 1028">
              <a:extLst>
                <a:ext uri="{FF2B5EF4-FFF2-40B4-BE49-F238E27FC236}">
                  <a16:creationId xmlns:a16="http://schemas.microsoft.com/office/drawing/2014/main" id="{357FB786-25F2-B40B-697A-E5F03A371E08}"/>
                </a:ext>
              </a:extLst>
            </p:cNvPr>
            <p:cNvSpPr/>
            <p:nvPr/>
          </p:nvSpPr>
          <p:spPr>
            <a:xfrm>
              <a:off x="3924194" y="4722012"/>
              <a:ext cx="26658" cy="84121"/>
            </a:xfrm>
            <a:custGeom>
              <a:avLst/>
              <a:gdLst>
                <a:gd name="connsiteX0" fmla="*/ 12885 w 26658"/>
                <a:gd name="connsiteY0" fmla="*/ 0 h 84121"/>
                <a:gd name="connsiteX1" fmla="*/ 26658 w 26658"/>
                <a:gd name="connsiteY1" fmla="*/ 0 h 84121"/>
                <a:gd name="connsiteX2" fmla="*/ 10219 w 26658"/>
                <a:gd name="connsiteY2" fmla="*/ 12885 h 84121"/>
                <a:gd name="connsiteX3" fmla="*/ 0 w 26658"/>
                <a:gd name="connsiteY3" fmla="*/ 12885 h 84121"/>
                <a:gd name="connsiteX4" fmla="*/ 12737 w 26658"/>
                <a:gd name="connsiteY4" fmla="*/ 0 h 84121"/>
                <a:gd name="connsiteX5" fmla="*/ 2073 w 26658"/>
                <a:gd name="connsiteY5" fmla="*/ 18216 h 84121"/>
                <a:gd name="connsiteX6" fmla="*/ 14366 w 26658"/>
                <a:gd name="connsiteY6" fmla="*/ 18216 h 84121"/>
                <a:gd name="connsiteX7" fmla="*/ 14366 w 26658"/>
                <a:gd name="connsiteY7" fmla="*/ 84122 h 84121"/>
                <a:gd name="connsiteX8" fmla="*/ 2073 w 26658"/>
                <a:gd name="connsiteY8" fmla="*/ 84122 h 84121"/>
                <a:gd name="connsiteX9" fmla="*/ 2073 w 26658"/>
                <a:gd name="connsiteY9" fmla="*/ 18216 h 84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658" h="84121">
                  <a:moveTo>
                    <a:pt x="12885" y="0"/>
                  </a:moveTo>
                  <a:lnTo>
                    <a:pt x="26658" y="0"/>
                  </a:lnTo>
                  <a:lnTo>
                    <a:pt x="10219" y="12885"/>
                  </a:lnTo>
                  <a:lnTo>
                    <a:pt x="0" y="12885"/>
                  </a:lnTo>
                  <a:lnTo>
                    <a:pt x="12737" y="0"/>
                  </a:lnTo>
                  <a:close/>
                  <a:moveTo>
                    <a:pt x="2073" y="18216"/>
                  </a:moveTo>
                  <a:lnTo>
                    <a:pt x="14366" y="18216"/>
                  </a:lnTo>
                  <a:lnTo>
                    <a:pt x="14366" y="84122"/>
                  </a:lnTo>
                  <a:lnTo>
                    <a:pt x="2073" y="84122"/>
                  </a:lnTo>
                  <a:lnTo>
                    <a:pt x="2073" y="1821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0" name="Forma libre: forma 1029">
              <a:extLst>
                <a:ext uri="{FF2B5EF4-FFF2-40B4-BE49-F238E27FC236}">
                  <a16:creationId xmlns:a16="http://schemas.microsoft.com/office/drawing/2014/main" id="{6A4049E3-8209-D31D-F52F-1A56A6C013CD}"/>
                </a:ext>
              </a:extLst>
            </p:cNvPr>
            <p:cNvSpPr/>
            <p:nvPr/>
          </p:nvSpPr>
          <p:spPr>
            <a:xfrm>
              <a:off x="3957665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1" name="Forma libre: forma 1030">
              <a:extLst>
                <a:ext uri="{FF2B5EF4-FFF2-40B4-BE49-F238E27FC236}">
                  <a16:creationId xmlns:a16="http://schemas.microsoft.com/office/drawing/2014/main" id="{7037715F-C884-3883-39C9-1F7C0DC43FFC}"/>
                </a:ext>
              </a:extLst>
            </p:cNvPr>
            <p:cNvSpPr/>
            <p:nvPr/>
          </p:nvSpPr>
          <p:spPr>
            <a:xfrm>
              <a:off x="4085032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2" name="Forma libre: forma 1031">
              <a:extLst>
                <a:ext uri="{FF2B5EF4-FFF2-40B4-BE49-F238E27FC236}">
                  <a16:creationId xmlns:a16="http://schemas.microsoft.com/office/drawing/2014/main" id="{DCCF6497-E7FB-3A46-DC94-C3D6AE6F605A}"/>
                </a:ext>
              </a:extLst>
            </p:cNvPr>
            <p:cNvSpPr/>
            <p:nvPr/>
          </p:nvSpPr>
          <p:spPr>
            <a:xfrm>
              <a:off x="4173596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3" name="Forma libre: forma 1032">
              <a:extLst>
                <a:ext uri="{FF2B5EF4-FFF2-40B4-BE49-F238E27FC236}">
                  <a16:creationId xmlns:a16="http://schemas.microsoft.com/office/drawing/2014/main" id="{B32A3E53-9EC6-6C25-F6C3-8C7AD4071798}"/>
                </a:ext>
              </a:extLst>
            </p:cNvPr>
            <p:cNvSpPr/>
            <p:nvPr/>
          </p:nvSpPr>
          <p:spPr>
            <a:xfrm>
              <a:off x="4278600" y="4739340"/>
              <a:ext cx="52576" cy="67682"/>
            </a:xfrm>
            <a:custGeom>
              <a:avLst/>
              <a:gdLst>
                <a:gd name="connsiteX0" fmla="*/ 0 w 52576"/>
                <a:gd name="connsiteY0" fmla="*/ 59833 h 67682"/>
                <a:gd name="connsiteX1" fmla="*/ 4295 w 52576"/>
                <a:gd name="connsiteY1" fmla="*/ 50354 h 67682"/>
                <a:gd name="connsiteX2" fmla="*/ 26066 w 52576"/>
                <a:gd name="connsiteY2" fmla="*/ 57611 h 67682"/>
                <a:gd name="connsiteX3" fmla="*/ 40728 w 52576"/>
                <a:gd name="connsiteY3" fmla="*/ 49022 h 67682"/>
                <a:gd name="connsiteX4" fmla="*/ 1481 w 52576"/>
                <a:gd name="connsiteY4" fmla="*/ 19697 h 67682"/>
                <a:gd name="connsiteX5" fmla="*/ 27991 w 52576"/>
                <a:gd name="connsiteY5" fmla="*/ 0 h 67682"/>
                <a:gd name="connsiteX6" fmla="*/ 49910 w 52576"/>
                <a:gd name="connsiteY6" fmla="*/ 5776 h 67682"/>
                <a:gd name="connsiteX7" fmla="*/ 46060 w 52576"/>
                <a:gd name="connsiteY7" fmla="*/ 15254 h 67682"/>
                <a:gd name="connsiteX8" fmla="*/ 27843 w 52576"/>
                <a:gd name="connsiteY8" fmla="*/ 10071 h 67682"/>
                <a:gd name="connsiteX9" fmla="*/ 13477 w 52576"/>
                <a:gd name="connsiteY9" fmla="*/ 18957 h 67682"/>
                <a:gd name="connsiteX10" fmla="*/ 52576 w 52576"/>
                <a:gd name="connsiteY10" fmla="*/ 48133 h 67682"/>
                <a:gd name="connsiteX11" fmla="*/ 25918 w 52576"/>
                <a:gd name="connsiteY11" fmla="*/ 67682 h 67682"/>
                <a:gd name="connsiteX12" fmla="*/ 0 w 52576"/>
                <a:gd name="connsiteY12" fmla="*/ 59833 h 6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2576" h="67682">
                  <a:moveTo>
                    <a:pt x="0" y="59833"/>
                  </a:moveTo>
                  <a:lnTo>
                    <a:pt x="4295" y="50354"/>
                  </a:lnTo>
                  <a:cubicBezTo>
                    <a:pt x="9627" y="54649"/>
                    <a:pt x="17920" y="57611"/>
                    <a:pt x="26066" y="57611"/>
                  </a:cubicBezTo>
                  <a:cubicBezTo>
                    <a:pt x="36285" y="57611"/>
                    <a:pt x="40728" y="53909"/>
                    <a:pt x="40728" y="49022"/>
                  </a:cubicBezTo>
                  <a:cubicBezTo>
                    <a:pt x="40728" y="34804"/>
                    <a:pt x="1481" y="44134"/>
                    <a:pt x="1481" y="19697"/>
                  </a:cubicBezTo>
                  <a:cubicBezTo>
                    <a:pt x="1481" y="9034"/>
                    <a:pt x="9923" y="0"/>
                    <a:pt x="27991" y="0"/>
                  </a:cubicBezTo>
                  <a:cubicBezTo>
                    <a:pt x="35841" y="0"/>
                    <a:pt x="44134" y="2073"/>
                    <a:pt x="49910" y="5776"/>
                  </a:cubicBezTo>
                  <a:lnTo>
                    <a:pt x="46060" y="15254"/>
                  </a:lnTo>
                  <a:cubicBezTo>
                    <a:pt x="40135" y="11848"/>
                    <a:pt x="33619" y="10071"/>
                    <a:pt x="27843" y="10071"/>
                  </a:cubicBezTo>
                  <a:cubicBezTo>
                    <a:pt x="17624" y="10071"/>
                    <a:pt x="13477" y="14070"/>
                    <a:pt x="13477" y="18957"/>
                  </a:cubicBezTo>
                  <a:cubicBezTo>
                    <a:pt x="13477" y="33027"/>
                    <a:pt x="52576" y="23844"/>
                    <a:pt x="52576" y="48133"/>
                  </a:cubicBezTo>
                  <a:cubicBezTo>
                    <a:pt x="52576" y="58648"/>
                    <a:pt x="43986" y="67682"/>
                    <a:pt x="25918" y="67682"/>
                  </a:cubicBezTo>
                  <a:cubicBezTo>
                    <a:pt x="15699" y="67682"/>
                    <a:pt x="5332" y="64424"/>
                    <a:pt x="0" y="5983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4" name="Forma libre: forma 1033">
              <a:extLst>
                <a:ext uri="{FF2B5EF4-FFF2-40B4-BE49-F238E27FC236}">
                  <a16:creationId xmlns:a16="http://schemas.microsoft.com/office/drawing/2014/main" id="{A591728A-E2D7-3EE0-3BAF-72E3D4CF7D4B}"/>
                </a:ext>
              </a:extLst>
            </p:cNvPr>
            <p:cNvSpPr/>
            <p:nvPr/>
          </p:nvSpPr>
          <p:spPr>
            <a:xfrm>
              <a:off x="4354132" y="4740229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219 h 65905"/>
                <a:gd name="connsiteX6" fmla="*/ 12292 w 49465"/>
                <a:gd name="connsiteY6" fmla="*/ 10219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219"/>
                  </a:lnTo>
                  <a:lnTo>
                    <a:pt x="12292" y="10219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5" name="Forma libre: forma 1034">
              <a:extLst>
                <a:ext uri="{FF2B5EF4-FFF2-40B4-BE49-F238E27FC236}">
                  <a16:creationId xmlns:a16="http://schemas.microsoft.com/office/drawing/2014/main" id="{307FCC1D-872A-AA2B-662D-548397C9501D}"/>
                </a:ext>
              </a:extLst>
            </p:cNvPr>
            <p:cNvSpPr/>
            <p:nvPr/>
          </p:nvSpPr>
          <p:spPr>
            <a:xfrm>
              <a:off x="4422999" y="4739340"/>
              <a:ext cx="62202" cy="67830"/>
            </a:xfrm>
            <a:custGeom>
              <a:avLst/>
              <a:gdLst>
                <a:gd name="connsiteX0" fmla="*/ 49762 w 62202"/>
                <a:gd name="connsiteY0" fmla="*/ 33175 h 67830"/>
                <a:gd name="connsiteX1" fmla="*/ 61314 w 62202"/>
                <a:gd name="connsiteY1" fmla="*/ 33175 h 67830"/>
                <a:gd name="connsiteX2" fmla="*/ 61314 w 62202"/>
                <a:gd name="connsiteY2" fmla="*/ 59389 h 67830"/>
                <a:gd name="connsiteX3" fmla="*/ 35544 w 62202"/>
                <a:gd name="connsiteY3" fmla="*/ 67830 h 67830"/>
                <a:gd name="connsiteX4" fmla="*/ 0 w 62202"/>
                <a:gd name="connsiteY4" fmla="*/ 33915 h 67830"/>
                <a:gd name="connsiteX5" fmla="*/ 35692 w 62202"/>
                <a:gd name="connsiteY5" fmla="*/ 0 h 67830"/>
                <a:gd name="connsiteX6" fmla="*/ 62203 w 62202"/>
                <a:gd name="connsiteY6" fmla="*/ 10811 h 67830"/>
                <a:gd name="connsiteX7" fmla="*/ 54501 w 62202"/>
                <a:gd name="connsiteY7" fmla="*/ 18365 h 67830"/>
                <a:gd name="connsiteX8" fmla="*/ 36285 w 62202"/>
                <a:gd name="connsiteY8" fmla="*/ 10811 h 67830"/>
                <a:gd name="connsiteX9" fmla="*/ 12440 w 62202"/>
                <a:gd name="connsiteY9" fmla="*/ 33915 h 67830"/>
                <a:gd name="connsiteX10" fmla="*/ 36285 w 62202"/>
                <a:gd name="connsiteY10" fmla="*/ 57019 h 67830"/>
                <a:gd name="connsiteX11" fmla="*/ 49910 w 62202"/>
                <a:gd name="connsiteY11" fmla="*/ 53613 h 67830"/>
                <a:gd name="connsiteX12" fmla="*/ 49910 w 62202"/>
                <a:gd name="connsiteY12" fmla="*/ 33027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202" h="67830">
                  <a:moveTo>
                    <a:pt x="49762" y="33175"/>
                  </a:moveTo>
                  <a:lnTo>
                    <a:pt x="61314" y="33175"/>
                  </a:lnTo>
                  <a:lnTo>
                    <a:pt x="61314" y="59389"/>
                  </a:lnTo>
                  <a:cubicBezTo>
                    <a:pt x="54501" y="65017"/>
                    <a:pt x="44875" y="67830"/>
                    <a:pt x="35544" y="67830"/>
                  </a:cubicBezTo>
                  <a:cubicBezTo>
                    <a:pt x="15106" y="67830"/>
                    <a:pt x="0" y="53613"/>
                    <a:pt x="0" y="33915"/>
                  </a:cubicBezTo>
                  <a:cubicBezTo>
                    <a:pt x="0" y="14218"/>
                    <a:pt x="15106" y="0"/>
                    <a:pt x="35692" y="0"/>
                  </a:cubicBezTo>
                  <a:cubicBezTo>
                    <a:pt x="46652" y="0"/>
                    <a:pt x="55982" y="3703"/>
                    <a:pt x="62203" y="10811"/>
                  </a:cubicBezTo>
                  <a:lnTo>
                    <a:pt x="54501" y="18365"/>
                  </a:lnTo>
                  <a:cubicBezTo>
                    <a:pt x="49318" y="13181"/>
                    <a:pt x="43394" y="10811"/>
                    <a:pt x="36285" y="10811"/>
                  </a:cubicBezTo>
                  <a:cubicBezTo>
                    <a:pt x="22215" y="10811"/>
                    <a:pt x="12440" y="20290"/>
                    <a:pt x="12440" y="33915"/>
                  </a:cubicBezTo>
                  <a:cubicBezTo>
                    <a:pt x="12440" y="47541"/>
                    <a:pt x="22363" y="57019"/>
                    <a:pt x="36285" y="57019"/>
                  </a:cubicBezTo>
                  <a:cubicBezTo>
                    <a:pt x="41024" y="57019"/>
                    <a:pt x="45615" y="56130"/>
                    <a:pt x="49910" y="53613"/>
                  </a:cubicBezTo>
                  <a:lnTo>
                    <a:pt x="49910" y="3302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6" name="Forma libre: forma 1035">
              <a:extLst>
                <a:ext uri="{FF2B5EF4-FFF2-40B4-BE49-F238E27FC236}">
                  <a16:creationId xmlns:a16="http://schemas.microsoft.com/office/drawing/2014/main" id="{2001FA85-B396-0A94-7775-FA08F2743369}"/>
                </a:ext>
              </a:extLst>
            </p:cNvPr>
            <p:cNvSpPr/>
            <p:nvPr/>
          </p:nvSpPr>
          <p:spPr>
            <a:xfrm>
              <a:off x="4510675" y="4740229"/>
              <a:ext cx="57759" cy="66793"/>
            </a:xfrm>
            <a:custGeom>
              <a:avLst/>
              <a:gdLst>
                <a:gd name="connsiteX0" fmla="*/ 0 w 57759"/>
                <a:gd name="connsiteY0" fmla="*/ 37173 h 66793"/>
                <a:gd name="connsiteX1" fmla="*/ 0 w 57759"/>
                <a:gd name="connsiteY1" fmla="*/ 0 h 66793"/>
                <a:gd name="connsiteX2" fmla="*/ 12292 w 57759"/>
                <a:gd name="connsiteY2" fmla="*/ 0 h 66793"/>
                <a:gd name="connsiteX3" fmla="*/ 12292 w 57759"/>
                <a:gd name="connsiteY3" fmla="*/ 36729 h 66793"/>
                <a:gd name="connsiteX4" fmla="*/ 29028 w 57759"/>
                <a:gd name="connsiteY4" fmla="*/ 56130 h 66793"/>
                <a:gd name="connsiteX5" fmla="*/ 45763 w 57759"/>
                <a:gd name="connsiteY5" fmla="*/ 36729 h 66793"/>
                <a:gd name="connsiteX6" fmla="*/ 45763 w 57759"/>
                <a:gd name="connsiteY6" fmla="*/ 0 h 66793"/>
                <a:gd name="connsiteX7" fmla="*/ 57759 w 57759"/>
                <a:gd name="connsiteY7" fmla="*/ 0 h 66793"/>
                <a:gd name="connsiteX8" fmla="*/ 57759 w 57759"/>
                <a:gd name="connsiteY8" fmla="*/ 37173 h 66793"/>
                <a:gd name="connsiteX9" fmla="*/ 28880 w 57759"/>
                <a:gd name="connsiteY9" fmla="*/ 66794 h 66793"/>
                <a:gd name="connsiteX10" fmla="*/ 0 w 57759"/>
                <a:gd name="connsiteY10" fmla="*/ 37173 h 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759" h="66793">
                  <a:moveTo>
                    <a:pt x="0" y="37173"/>
                  </a:moveTo>
                  <a:lnTo>
                    <a:pt x="0" y="0"/>
                  </a:lnTo>
                  <a:lnTo>
                    <a:pt x="12292" y="0"/>
                  </a:lnTo>
                  <a:lnTo>
                    <a:pt x="12292" y="36729"/>
                  </a:lnTo>
                  <a:cubicBezTo>
                    <a:pt x="12292" y="50354"/>
                    <a:pt x="18364" y="56130"/>
                    <a:pt x="29028" y="56130"/>
                  </a:cubicBezTo>
                  <a:cubicBezTo>
                    <a:pt x="39691" y="56130"/>
                    <a:pt x="45763" y="50206"/>
                    <a:pt x="45763" y="36729"/>
                  </a:cubicBezTo>
                  <a:lnTo>
                    <a:pt x="45763" y="0"/>
                  </a:lnTo>
                  <a:lnTo>
                    <a:pt x="57759" y="0"/>
                  </a:lnTo>
                  <a:lnTo>
                    <a:pt x="57759" y="37173"/>
                  </a:lnTo>
                  <a:cubicBezTo>
                    <a:pt x="57759" y="56427"/>
                    <a:pt x="46948" y="66794"/>
                    <a:pt x="28880" y="66794"/>
                  </a:cubicBezTo>
                  <a:cubicBezTo>
                    <a:pt x="10811" y="66794"/>
                    <a:pt x="0" y="56279"/>
                    <a:pt x="0" y="3717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7" name="Forma libre: forma 1036">
              <a:extLst>
                <a:ext uri="{FF2B5EF4-FFF2-40B4-BE49-F238E27FC236}">
                  <a16:creationId xmlns:a16="http://schemas.microsoft.com/office/drawing/2014/main" id="{AECD0E2C-35A7-F6A8-7693-2BCF1E7DE905}"/>
                </a:ext>
              </a:extLst>
            </p:cNvPr>
            <p:cNvSpPr/>
            <p:nvPr/>
          </p:nvSpPr>
          <p:spPr>
            <a:xfrm>
              <a:off x="4596130" y="4740229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2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8 w 56278"/>
                <a:gd name="connsiteY10" fmla="*/ 65905 h 65905"/>
                <a:gd name="connsiteX11" fmla="*/ 43097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581 h 65905"/>
                <a:gd name="connsiteX15" fmla="*/ 26658 w 56278"/>
                <a:gd name="connsiteY15" fmla="*/ 36581 h 65905"/>
                <a:gd name="connsiteX16" fmla="*/ 42949 w 56278"/>
                <a:gd name="connsiteY16" fmla="*/ 23400 h 65905"/>
                <a:gd name="connsiteX17" fmla="*/ 26658 w 56278"/>
                <a:gd name="connsiteY17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2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8" y="65905"/>
                  </a:lnTo>
                  <a:lnTo>
                    <a:pt x="43097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581"/>
                  </a:lnTo>
                  <a:lnTo>
                    <a:pt x="26658" y="36581"/>
                  </a:lnTo>
                  <a:cubicBezTo>
                    <a:pt x="37321" y="36581"/>
                    <a:pt x="42949" y="31694"/>
                    <a:pt x="42949" y="23400"/>
                  </a:cubicBezTo>
                  <a:cubicBezTo>
                    <a:pt x="42949" y="15106"/>
                    <a:pt x="37321" y="10367"/>
                    <a:pt x="26658" y="10367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8" name="Forma libre: forma 1037">
              <a:extLst>
                <a:ext uri="{FF2B5EF4-FFF2-40B4-BE49-F238E27FC236}">
                  <a16:creationId xmlns:a16="http://schemas.microsoft.com/office/drawing/2014/main" id="{D307DC34-4551-F1EE-9A25-A82B2DF9A9B4}"/>
                </a:ext>
              </a:extLst>
            </p:cNvPr>
            <p:cNvSpPr/>
            <p:nvPr/>
          </p:nvSpPr>
          <p:spPr>
            <a:xfrm>
              <a:off x="4675808" y="4740229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39" name="Forma libre: forma 1038">
              <a:extLst>
                <a:ext uri="{FF2B5EF4-FFF2-40B4-BE49-F238E27FC236}">
                  <a16:creationId xmlns:a16="http://schemas.microsoft.com/office/drawing/2014/main" id="{8C47EEF6-1ABA-55D0-CEAD-BE3146001084}"/>
                </a:ext>
              </a:extLst>
            </p:cNvPr>
            <p:cNvSpPr/>
            <p:nvPr/>
          </p:nvSpPr>
          <p:spPr>
            <a:xfrm>
              <a:off x="4716684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0" name="Forma libre: forma 1039">
              <a:extLst>
                <a:ext uri="{FF2B5EF4-FFF2-40B4-BE49-F238E27FC236}">
                  <a16:creationId xmlns:a16="http://schemas.microsoft.com/office/drawing/2014/main" id="{F1ED4D4D-339D-A1FF-D3C7-FBA8DC48839C}"/>
                </a:ext>
              </a:extLst>
            </p:cNvPr>
            <p:cNvSpPr/>
            <p:nvPr/>
          </p:nvSpPr>
          <p:spPr>
            <a:xfrm>
              <a:off x="4794882" y="4740229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8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8133 w 71384"/>
                <a:gd name="connsiteY9" fmla="*/ 41024 h 65905"/>
                <a:gd name="connsiteX10" fmla="*/ 35692 w 71384"/>
                <a:gd name="connsiteY10" fmla="*/ 12144 h 65905"/>
                <a:gd name="connsiteX11" fmla="*/ 23400 w 71384"/>
                <a:gd name="connsiteY11" fmla="*/ 41024 h 65905"/>
                <a:gd name="connsiteX12" fmla="*/ 48133 w 71384"/>
                <a:gd name="connsiteY12" fmla="*/ 41024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8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8133" y="41024"/>
                  </a:moveTo>
                  <a:lnTo>
                    <a:pt x="35692" y="12144"/>
                  </a:lnTo>
                  <a:lnTo>
                    <a:pt x="23400" y="41024"/>
                  </a:lnTo>
                  <a:lnTo>
                    <a:pt x="48133" y="41024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1" name="Forma libre: forma 1040">
              <a:extLst>
                <a:ext uri="{FF2B5EF4-FFF2-40B4-BE49-F238E27FC236}">
                  <a16:creationId xmlns:a16="http://schemas.microsoft.com/office/drawing/2014/main" id="{0E5C717C-8C60-7034-B627-E3CE0B05C0C4}"/>
                </a:ext>
              </a:extLst>
            </p:cNvPr>
            <p:cNvSpPr/>
            <p:nvPr/>
          </p:nvSpPr>
          <p:spPr>
            <a:xfrm>
              <a:off x="4885520" y="4740229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538 h 66053"/>
                <a:gd name="connsiteX7" fmla="*/ 52428 w 64868"/>
                <a:gd name="connsiteY7" fmla="*/ 32879 h 66053"/>
                <a:gd name="connsiteX8" fmla="*/ 28287 w 64868"/>
                <a:gd name="connsiteY8" fmla="*/ 10219 h 66053"/>
                <a:gd name="connsiteX9" fmla="*/ 12292 w 64868"/>
                <a:gd name="connsiteY9" fmla="*/ 10219 h 66053"/>
                <a:gd name="connsiteX10" fmla="*/ 12292 w 64868"/>
                <a:gd name="connsiteY10" fmla="*/ 55390 h 66053"/>
                <a:gd name="connsiteX11" fmla="*/ 28287 w 64868"/>
                <a:gd name="connsiteY11" fmla="*/ 5539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538"/>
                  </a:moveTo>
                  <a:cubicBezTo>
                    <a:pt x="42949" y="55538"/>
                    <a:pt x="52428" y="46652"/>
                    <a:pt x="52428" y="32879"/>
                  </a:cubicBezTo>
                  <a:cubicBezTo>
                    <a:pt x="52428" y="19105"/>
                    <a:pt x="42949" y="10219"/>
                    <a:pt x="28287" y="10219"/>
                  </a:cubicBezTo>
                  <a:lnTo>
                    <a:pt x="12292" y="10219"/>
                  </a:lnTo>
                  <a:lnTo>
                    <a:pt x="12292" y="55390"/>
                  </a:lnTo>
                  <a:lnTo>
                    <a:pt x="28287" y="5539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2" name="Forma libre: forma 1041">
              <a:extLst>
                <a:ext uri="{FF2B5EF4-FFF2-40B4-BE49-F238E27FC236}">
                  <a16:creationId xmlns:a16="http://schemas.microsoft.com/office/drawing/2014/main" id="{EC92636D-4E33-01E5-FAF0-0666D2F6D447}"/>
                </a:ext>
              </a:extLst>
            </p:cNvPr>
            <p:cNvSpPr/>
            <p:nvPr/>
          </p:nvSpPr>
          <p:spPr>
            <a:xfrm>
              <a:off x="5001187" y="4740229"/>
              <a:ext cx="63979" cy="65905"/>
            </a:xfrm>
            <a:custGeom>
              <a:avLst/>
              <a:gdLst>
                <a:gd name="connsiteX0" fmla="*/ 38062 w 63979"/>
                <a:gd name="connsiteY0" fmla="*/ 42653 h 65905"/>
                <a:gd name="connsiteX1" fmla="*/ 38062 w 63979"/>
                <a:gd name="connsiteY1" fmla="*/ 65905 h 65905"/>
                <a:gd name="connsiteX2" fmla="*/ 25918 w 63979"/>
                <a:gd name="connsiteY2" fmla="*/ 65905 h 65905"/>
                <a:gd name="connsiteX3" fmla="*/ 25918 w 63979"/>
                <a:gd name="connsiteY3" fmla="*/ 42949 h 65905"/>
                <a:gd name="connsiteX4" fmla="*/ 0 w 63979"/>
                <a:gd name="connsiteY4" fmla="*/ 0 h 65905"/>
                <a:gd name="connsiteX5" fmla="*/ 13033 w 63979"/>
                <a:gd name="connsiteY5" fmla="*/ 0 h 65905"/>
                <a:gd name="connsiteX6" fmla="*/ 32434 w 63979"/>
                <a:gd name="connsiteY6" fmla="*/ 32138 h 65905"/>
                <a:gd name="connsiteX7" fmla="*/ 51835 w 63979"/>
                <a:gd name="connsiteY7" fmla="*/ 0 h 65905"/>
                <a:gd name="connsiteX8" fmla="*/ 63980 w 63979"/>
                <a:gd name="connsiteY8" fmla="*/ 0 h 65905"/>
                <a:gd name="connsiteX9" fmla="*/ 38062 w 63979"/>
                <a:gd name="connsiteY9" fmla="*/ 42653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979" h="65905">
                  <a:moveTo>
                    <a:pt x="38062" y="42653"/>
                  </a:moveTo>
                  <a:lnTo>
                    <a:pt x="38062" y="65905"/>
                  </a:lnTo>
                  <a:lnTo>
                    <a:pt x="25918" y="65905"/>
                  </a:lnTo>
                  <a:lnTo>
                    <a:pt x="25918" y="42949"/>
                  </a:lnTo>
                  <a:lnTo>
                    <a:pt x="0" y="0"/>
                  </a:lnTo>
                  <a:lnTo>
                    <a:pt x="13033" y="0"/>
                  </a:lnTo>
                  <a:lnTo>
                    <a:pt x="32434" y="32138"/>
                  </a:lnTo>
                  <a:lnTo>
                    <a:pt x="51835" y="0"/>
                  </a:lnTo>
                  <a:lnTo>
                    <a:pt x="63980" y="0"/>
                  </a:lnTo>
                  <a:lnTo>
                    <a:pt x="38062" y="42653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3" name="Forma libre: forma 1042">
              <a:extLst>
                <a:ext uri="{FF2B5EF4-FFF2-40B4-BE49-F238E27FC236}">
                  <a16:creationId xmlns:a16="http://schemas.microsoft.com/office/drawing/2014/main" id="{49CAC780-C732-1171-81E9-C1B99901829F}"/>
                </a:ext>
              </a:extLst>
            </p:cNvPr>
            <p:cNvSpPr/>
            <p:nvPr/>
          </p:nvSpPr>
          <p:spPr>
            <a:xfrm>
              <a:off x="3324383" y="4857081"/>
              <a:ext cx="55241" cy="65905"/>
            </a:xfrm>
            <a:custGeom>
              <a:avLst/>
              <a:gdLst>
                <a:gd name="connsiteX0" fmla="*/ 55242 w 55241"/>
                <a:gd name="connsiteY0" fmla="*/ 23548 h 65905"/>
                <a:gd name="connsiteX1" fmla="*/ 27251 w 55241"/>
                <a:gd name="connsiteY1" fmla="*/ 46948 h 65905"/>
                <a:gd name="connsiteX2" fmla="*/ 12292 w 55241"/>
                <a:gd name="connsiteY2" fmla="*/ 46948 h 65905"/>
                <a:gd name="connsiteX3" fmla="*/ 12292 w 55241"/>
                <a:gd name="connsiteY3" fmla="*/ 65905 h 65905"/>
                <a:gd name="connsiteX4" fmla="*/ 0 w 55241"/>
                <a:gd name="connsiteY4" fmla="*/ 65905 h 65905"/>
                <a:gd name="connsiteX5" fmla="*/ 0 w 55241"/>
                <a:gd name="connsiteY5" fmla="*/ 0 h 65905"/>
                <a:gd name="connsiteX6" fmla="*/ 27103 w 55241"/>
                <a:gd name="connsiteY6" fmla="*/ 0 h 65905"/>
                <a:gd name="connsiteX7" fmla="*/ 55094 w 55241"/>
                <a:gd name="connsiteY7" fmla="*/ 23400 h 65905"/>
                <a:gd name="connsiteX8" fmla="*/ 42949 w 55241"/>
                <a:gd name="connsiteY8" fmla="*/ 23548 h 65905"/>
                <a:gd name="connsiteX9" fmla="*/ 26658 w 55241"/>
                <a:gd name="connsiteY9" fmla="*/ 10515 h 65905"/>
                <a:gd name="connsiteX10" fmla="*/ 12292 w 55241"/>
                <a:gd name="connsiteY10" fmla="*/ 10515 h 65905"/>
                <a:gd name="connsiteX11" fmla="*/ 12292 w 55241"/>
                <a:gd name="connsiteY11" fmla="*/ 36729 h 65905"/>
                <a:gd name="connsiteX12" fmla="*/ 26658 w 55241"/>
                <a:gd name="connsiteY12" fmla="*/ 36729 h 65905"/>
                <a:gd name="connsiteX13" fmla="*/ 42949 w 55241"/>
                <a:gd name="connsiteY13" fmla="*/ 2369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5241" h="65905">
                  <a:moveTo>
                    <a:pt x="55242" y="23548"/>
                  </a:moveTo>
                  <a:cubicBezTo>
                    <a:pt x="55242" y="38062"/>
                    <a:pt x="44430" y="46948"/>
                    <a:pt x="27251" y="46948"/>
                  </a:cubicBezTo>
                  <a:lnTo>
                    <a:pt x="12292" y="46948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094" y="8886"/>
                    <a:pt x="55094" y="23400"/>
                  </a:cubicBezTo>
                  <a:moveTo>
                    <a:pt x="42949" y="23548"/>
                  </a:moveTo>
                  <a:cubicBezTo>
                    <a:pt x="42949" y="15254"/>
                    <a:pt x="37322" y="10515"/>
                    <a:pt x="26658" y="10515"/>
                  </a:cubicBezTo>
                  <a:lnTo>
                    <a:pt x="12292" y="10515"/>
                  </a:lnTo>
                  <a:lnTo>
                    <a:pt x="12292" y="36729"/>
                  </a:lnTo>
                  <a:lnTo>
                    <a:pt x="26658" y="36729"/>
                  </a:lnTo>
                  <a:cubicBezTo>
                    <a:pt x="37470" y="36729"/>
                    <a:pt x="42949" y="31990"/>
                    <a:pt x="42949" y="23696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4" name="Forma libre: forma 1043">
              <a:extLst>
                <a:ext uri="{FF2B5EF4-FFF2-40B4-BE49-F238E27FC236}">
                  <a16:creationId xmlns:a16="http://schemas.microsoft.com/office/drawing/2014/main" id="{035E0B6B-8E2D-B141-224B-DCF980D788D2}"/>
                </a:ext>
              </a:extLst>
            </p:cNvPr>
            <p:cNvSpPr/>
            <p:nvPr/>
          </p:nvSpPr>
          <p:spPr>
            <a:xfrm>
              <a:off x="3402581" y="4857081"/>
              <a:ext cx="56278" cy="65905"/>
            </a:xfrm>
            <a:custGeom>
              <a:avLst/>
              <a:gdLst>
                <a:gd name="connsiteX0" fmla="*/ 43246 w 56278"/>
                <a:gd name="connsiteY0" fmla="*/ 65905 h 65905"/>
                <a:gd name="connsiteX1" fmla="*/ 29768 w 56278"/>
                <a:gd name="connsiteY1" fmla="*/ 46652 h 65905"/>
                <a:gd name="connsiteX2" fmla="*/ 27251 w 56278"/>
                <a:gd name="connsiteY2" fmla="*/ 46652 h 65905"/>
                <a:gd name="connsiteX3" fmla="*/ 12292 w 56278"/>
                <a:gd name="connsiteY3" fmla="*/ 46652 h 65905"/>
                <a:gd name="connsiteX4" fmla="*/ 12292 w 56278"/>
                <a:gd name="connsiteY4" fmla="*/ 65905 h 65905"/>
                <a:gd name="connsiteX5" fmla="*/ 0 w 56278"/>
                <a:gd name="connsiteY5" fmla="*/ 65905 h 65905"/>
                <a:gd name="connsiteX6" fmla="*/ 0 w 56278"/>
                <a:gd name="connsiteY6" fmla="*/ 0 h 65905"/>
                <a:gd name="connsiteX7" fmla="*/ 27103 w 56278"/>
                <a:gd name="connsiteY7" fmla="*/ 0 h 65905"/>
                <a:gd name="connsiteX8" fmla="*/ 55242 w 56278"/>
                <a:gd name="connsiteY8" fmla="*/ 23400 h 65905"/>
                <a:gd name="connsiteX9" fmla="*/ 41172 w 56278"/>
                <a:gd name="connsiteY9" fmla="*/ 44282 h 65905"/>
                <a:gd name="connsiteX10" fmla="*/ 56279 w 56278"/>
                <a:gd name="connsiteY10" fmla="*/ 65905 h 65905"/>
                <a:gd name="connsiteX11" fmla="*/ 43098 w 56278"/>
                <a:gd name="connsiteY11" fmla="*/ 65905 h 65905"/>
                <a:gd name="connsiteX12" fmla="*/ 26658 w 56278"/>
                <a:gd name="connsiteY12" fmla="*/ 10367 h 65905"/>
                <a:gd name="connsiteX13" fmla="*/ 12292 w 56278"/>
                <a:gd name="connsiteY13" fmla="*/ 10367 h 65905"/>
                <a:gd name="connsiteX14" fmla="*/ 12292 w 56278"/>
                <a:gd name="connsiteY14" fmla="*/ 36729 h 65905"/>
                <a:gd name="connsiteX15" fmla="*/ 26658 w 56278"/>
                <a:gd name="connsiteY15" fmla="*/ 36729 h 65905"/>
                <a:gd name="connsiteX16" fmla="*/ 42949 w 56278"/>
                <a:gd name="connsiteY16" fmla="*/ 23548 h 65905"/>
                <a:gd name="connsiteX17" fmla="*/ 26658 w 56278"/>
                <a:gd name="connsiteY17" fmla="*/ 1051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56278" h="65905">
                  <a:moveTo>
                    <a:pt x="43246" y="65905"/>
                  </a:moveTo>
                  <a:lnTo>
                    <a:pt x="29768" y="46652"/>
                  </a:lnTo>
                  <a:cubicBezTo>
                    <a:pt x="28880" y="46652"/>
                    <a:pt x="28139" y="46652"/>
                    <a:pt x="27251" y="46652"/>
                  </a:cubicBezTo>
                  <a:lnTo>
                    <a:pt x="12292" y="46652"/>
                  </a:lnTo>
                  <a:lnTo>
                    <a:pt x="12292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27103" y="0"/>
                  </a:lnTo>
                  <a:cubicBezTo>
                    <a:pt x="44430" y="0"/>
                    <a:pt x="55242" y="8886"/>
                    <a:pt x="55242" y="23400"/>
                  </a:cubicBezTo>
                  <a:cubicBezTo>
                    <a:pt x="55242" y="33323"/>
                    <a:pt x="50206" y="40728"/>
                    <a:pt x="41172" y="44282"/>
                  </a:cubicBezTo>
                  <a:lnTo>
                    <a:pt x="56279" y="65905"/>
                  </a:lnTo>
                  <a:lnTo>
                    <a:pt x="43098" y="65905"/>
                  </a:lnTo>
                  <a:close/>
                  <a:moveTo>
                    <a:pt x="26658" y="10367"/>
                  </a:moveTo>
                  <a:lnTo>
                    <a:pt x="12292" y="10367"/>
                  </a:lnTo>
                  <a:lnTo>
                    <a:pt x="12292" y="36729"/>
                  </a:lnTo>
                  <a:lnTo>
                    <a:pt x="26658" y="36729"/>
                  </a:lnTo>
                  <a:cubicBezTo>
                    <a:pt x="37322" y="36729"/>
                    <a:pt x="42949" y="31842"/>
                    <a:pt x="42949" y="23548"/>
                  </a:cubicBezTo>
                  <a:cubicBezTo>
                    <a:pt x="42949" y="15254"/>
                    <a:pt x="37322" y="10515"/>
                    <a:pt x="26658" y="10515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5" name="Forma libre: forma 1044">
              <a:extLst>
                <a:ext uri="{FF2B5EF4-FFF2-40B4-BE49-F238E27FC236}">
                  <a16:creationId xmlns:a16="http://schemas.microsoft.com/office/drawing/2014/main" id="{1AAFD4E5-CF5A-F3D0-8FF5-4BCE20A9D233}"/>
                </a:ext>
              </a:extLst>
            </p:cNvPr>
            <p:cNvSpPr/>
            <p:nvPr/>
          </p:nvSpPr>
          <p:spPr>
            <a:xfrm>
              <a:off x="3477520" y="4856192"/>
              <a:ext cx="71088" cy="67830"/>
            </a:xfrm>
            <a:custGeom>
              <a:avLst/>
              <a:gdLst>
                <a:gd name="connsiteX0" fmla="*/ 0 w 71088"/>
                <a:gd name="connsiteY0" fmla="*/ 33915 h 67830"/>
                <a:gd name="connsiteX1" fmla="*/ 35544 w 71088"/>
                <a:gd name="connsiteY1" fmla="*/ 0 h 67830"/>
                <a:gd name="connsiteX2" fmla="*/ 71089 w 71088"/>
                <a:gd name="connsiteY2" fmla="*/ 33915 h 67830"/>
                <a:gd name="connsiteX3" fmla="*/ 35544 w 71088"/>
                <a:gd name="connsiteY3" fmla="*/ 67830 h 67830"/>
                <a:gd name="connsiteX4" fmla="*/ 0 w 71088"/>
                <a:gd name="connsiteY4" fmla="*/ 33915 h 67830"/>
                <a:gd name="connsiteX5" fmla="*/ 58796 w 71088"/>
                <a:gd name="connsiteY5" fmla="*/ 33915 h 67830"/>
                <a:gd name="connsiteX6" fmla="*/ 35692 w 71088"/>
                <a:gd name="connsiteY6" fmla="*/ 10811 h 67830"/>
                <a:gd name="connsiteX7" fmla="*/ 12440 w 71088"/>
                <a:gd name="connsiteY7" fmla="*/ 33915 h 67830"/>
                <a:gd name="connsiteX8" fmla="*/ 35692 w 71088"/>
                <a:gd name="connsiteY8" fmla="*/ 57019 h 67830"/>
                <a:gd name="connsiteX9" fmla="*/ 58796 w 71088"/>
                <a:gd name="connsiteY9" fmla="*/ 33915 h 67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88" h="67830">
                  <a:moveTo>
                    <a:pt x="0" y="33915"/>
                  </a:moveTo>
                  <a:cubicBezTo>
                    <a:pt x="0" y="14366"/>
                    <a:pt x="15106" y="0"/>
                    <a:pt x="35544" y="0"/>
                  </a:cubicBezTo>
                  <a:cubicBezTo>
                    <a:pt x="55982" y="0"/>
                    <a:pt x="71089" y="14366"/>
                    <a:pt x="71089" y="33915"/>
                  </a:cubicBezTo>
                  <a:cubicBezTo>
                    <a:pt x="71089" y="53465"/>
                    <a:pt x="55982" y="67830"/>
                    <a:pt x="35544" y="67830"/>
                  </a:cubicBezTo>
                  <a:cubicBezTo>
                    <a:pt x="15106" y="67830"/>
                    <a:pt x="0" y="53465"/>
                    <a:pt x="0" y="33915"/>
                  </a:cubicBezTo>
                  <a:moveTo>
                    <a:pt x="58796" y="33915"/>
                  </a:moveTo>
                  <a:cubicBezTo>
                    <a:pt x="58796" y="20438"/>
                    <a:pt x="48873" y="10811"/>
                    <a:pt x="35692" y="10811"/>
                  </a:cubicBezTo>
                  <a:cubicBezTo>
                    <a:pt x="22511" y="10811"/>
                    <a:pt x="12440" y="20438"/>
                    <a:pt x="12440" y="33915"/>
                  </a:cubicBezTo>
                  <a:cubicBezTo>
                    <a:pt x="12440" y="47392"/>
                    <a:pt x="22363" y="57019"/>
                    <a:pt x="35692" y="57019"/>
                  </a:cubicBezTo>
                  <a:cubicBezTo>
                    <a:pt x="49022" y="57019"/>
                    <a:pt x="58796" y="47244"/>
                    <a:pt x="58796" y="33915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6" name="Forma libre: forma 1045">
              <a:extLst>
                <a:ext uri="{FF2B5EF4-FFF2-40B4-BE49-F238E27FC236}">
                  <a16:creationId xmlns:a16="http://schemas.microsoft.com/office/drawing/2014/main" id="{1B429FEA-8583-D7F5-9B30-CD74C1EF0093}"/>
                </a:ext>
              </a:extLst>
            </p:cNvPr>
            <p:cNvSpPr/>
            <p:nvPr/>
          </p:nvSpPr>
          <p:spPr>
            <a:xfrm>
              <a:off x="3562974" y="4857081"/>
              <a:ext cx="55982" cy="65905"/>
            </a:xfrm>
            <a:custGeom>
              <a:avLst/>
              <a:gdLst>
                <a:gd name="connsiteX0" fmla="*/ 21771 w 55982"/>
                <a:gd name="connsiteY0" fmla="*/ 10367 h 65905"/>
                <a:gd name="connsiteX1" fmla="*/ 0 w 55982"/>
                <a:gd name="connsiteY1" fmla="*/ 10367 h 65905"/>
                <a:gd name="connsiteX2" fmla="*/ 0 w 55982"/>
                <a:gd name="connsiteY2" fmla="*/ 0 h 65905"/>
                <a:gd name="connsiteX3" fmla="*/ 55982 w 55982"/>
                <a:gd name="connsiteY3" fmla="*/ 0 h 65905"/>
                <a:gd name="connsiteX4" fmla="*/ 55982 w 55982"/>
                <a:gd name="connsiteY4" fmla="*/ 10367 h 65905"/>
                <a:gd name="connsiteX5" fmla="*/ 34063 w 55982"/>
                <a:gd name="connsiteY5" fmla="*/ 10367 h 65905"/>
                <a:gd name="connsiteX6" fmla="*/ 34063 w 55982"/>
                <a:gd name="connsiteY6" fmla="*/ 65905 h 65905"/>
                <a:gd name="connsiteX7" fmla="*/ 21771 w 55982"/>
                <a:gd name="connsiteY7" fmla="*/ 65905 h 65905"/>
                <a:gd name="connsiteX8" fmla="*/ 21771 w 55982"/>
                <a:gd name="connsiteY8" fmla="*/ 10367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982" h="65905">
                  <a:moveTo>
                    <a:pt x="21771" y="10367"/>
                  </a:moveTo>
                  <a:lnTo>
                    <a:pt x="0" y="10367"/>
                  </a:lnTo>
                  <a:lnTo>
                    <a:pt x="0" y="0"/>
                  </a:lnTo>
                  <a:lnTo>
                    <a:pt x="55982" y="0"/>
                  </a:lnTo>
                  <a:lnTo>
                    <a:pt x="55982" y="10367"/>
                  </a:lnTo>
                  <a:lnTo>
                    <a:pt x="34063" y="10367"/>
                  </a:lnTo>
                  <a:lnTo>
                    <a:pt x="34063" y="65905"/>
                  </a:lnTo>
                  <a:lnTo>
                    <a:pt x="21771" y="65905"/>
                  </a:lnTo>
                  <a:lnTo>
                    <a:pt x="21771" y="10367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7" name="Forma libre: forma 1046">
              <a:extLst>
                <a:ext uri="{FF2B5EF4-FFF2-40B4-BE49-F238E27FC236}">
                  <a16:creationId xmlns:a16="http://schemas.microsoft.com/office/drawing/2014/main" id="{72A36EBC-4FBF-2D15-145E-CCD323AF0FDA}"/>
                </a:ext>
              </a:extLst>
            </p:cNvPr>
            <p:cNvSpPr/>
            <p:nvPr/>
          </p:nvSpPr>
          <p:spPr>
            <a:xfrm>
              <a:off x="3638802" y="4857081"/>
              <a:ext cx="49465" cy="65905"/>
            </a:xfrm>
            <a:custGeom>
              <a:avLst/>
              <a:gdLst>
                <a:gd name="connsiteX0" fmla="*/ 49466 w 49465"/>
                <a:gd name="connsiteY0" fmla="*/ 55686 h 65905"/>
                <a:gd name="connsiteX1" fmla="*/ 49466 w 49465"/>
                <a:gd name="connsiteY1" fmla="*/ 65905 h 65905"/>
                <a:gd name="connsiteX2" fmla="*/ 0 w 49465"/>
                <a:gd name="connsiteY2" fmla="*/ 65905 h 65905"/>
                <a:gd name="connsiteX3" fmla="*/ 0 w 49465"/>
                <a:gd name="connsiteY3" fmla="*/ 0 h 65905"/>
                <a:gd name="connsiteX4" fmla="*/ 48133 w 49465"/>
                <a:gd name="connsiteY4" fmla="*/ 0 h 65905"/>
                <a:gd name="connsiteX5" fmla="*/ 48133 w 49465"/>
                <a:gd name="connsiteY5" fmla="*/ 10367 h 65905"/>
                <a:gd name="connsiteX6" fmla="*/ 12292 w 49465"/>
                <a:gd name="connsiteY6" fmla="*/ 10367 h 65905"/>
                <a:gd name="connsiteX7" fmla="*/ 12292 w 49465"/>
                <a:gd name="connsiteY7" fmla="*/ 27399 h 65905"/>
                <a:gd name="connsiteX8" fmla="*/ 44134 w 49465"/>
                <a:gd name="connsiteY8" fmla="*/ 27399 h 65905"/>
                <a:gd name="connsiteX9" fmla="*/ 44134 w 49465"/>
                <a:gd name="connsiteY9" fmla="*/ 37470 h 65905"/>
                <a:gd name="connsiteX10" fmla="*/ 12292 w 49465"/>
                <a:gd name="connsiteY10" fmla="*/ 37470 h 65905"/>
                <a:gd name="connsiteX11" fmla="*/ 12292 w 49465"/>
                <a:gd name="connsiteY11" fmla="*/ 55686 h 65905"/>
                <a:gd name="connsiteX12" fmla="*/ 49466 w 49465"/>
                <a:gd name="connsiteY12" fmla="*/ 55686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9465" h="65905">
                  <a:moveTo>
                    <a:pt x="49466" y="55686"/>
                  </a:moveTo>
                  <a:lnTo>
                    <a:pt x="49466" y="65905"/>
                  </a:lnTo>
                  <a:lnTo>
                    <a:pt x="0" y="65905"/>
                  </a:lnTo>
                  <a:lnTo>
                    <a:pt x="0" y="0"/>
                  </a:lnTo>
                  <a:lnTo>
                    <a:pt x="48133" y="0"/>
                  </a:lnTo>
                  <a:lnTo>
                    <a:pt x="48133" y="10367"/>
                  </a:lnTo>
                  <a:lnTo>
                    <a:pt x="12292" y="10367"/>
                  </a:lnTo>
                  <a:lnTo>
                    <a:pt x="12292" y="27399"/>
                  </a:lnTo>
                  <a:lnTo>
                    <a:pt x="44134" y="27399"/>
                  </a:lnTo>
                  <a:lnTo>
                    <a:pt x="44134" y="37470"/>
                  </a:lnTo>
                  <a:lnTo>
                    <a:pt x="12292" y="37470"/>
                  </a:lnTo>
                  <a:lnTo>
                    <a:pt x="12292" y="55686"/>
                  </a:lnTo>
                  <a:lnTo>
                    <a:pt x="49466" y="55686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8" name="Forma libre: forma 1047">
              <a:extLst>
                <a:ext uri="{FF2B5EF4-FFF2-40B4-BE49-F238E27FC236}">
                  <a16:creationId xmlns:a16="http://schemas.microsoft.com/office/drawing/2014/main" id="{86E6DF54-F000-257B-F3FB-DB64E2E8982B}"/>
                </a:ext>
              </a:extLst>
            </p:cNvPr>
            <p:cNvSpPr/>
            <p:nvPr/>
          </p:nvSpPr>
          <p:spPr>
            <a:xfrm>
              <a:off x="3707670" y="4856192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0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725" y="13181"/>
                    <a:pt x="42801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49" name="Forma libre: forma 1048">
              <a:extLst>
                <a:ext uri="{FF2B5EF4-FFF2-40B4-BE49-F238E27FC236}">
                  <a16:creationId xmlns:a16="http://schemas.microsoft.com/office/drawing/2014/main" id="{FB625770-043D-75DF-E9CD-7A64C4A94D9B}"/>
                </a:ext>
              </a:extLst>
            </p:cNvPr>
            <p:cNvSpPr/>
            <p:nvPr/>
          </p:nvSpPr>
          <p:spPr>
            <a:xfrm>
              <a:off x="3785571" y="4856192"/>
              <a:ext cx="61462" cy="67534"/>
            </a:xfrm>
            <a:custGeom>
              <a:avLst/>
              <a:gdLst>
                <a:gd name="connsiteX0" fmla="*/ 0 w 61462"/>
                <a:gd name="connsiteY0" fmla="*/ 33915 h 67534"/>
                <a:gd name="connsiteX1" fmla="*/ 35396 w 61462"/>
                <a:gd name="connsiteY1" fmla="*/ 0 h 67534"/>
                <a:gd name="connsiteX2" fmla="*/ 61462 w 61462"/>
                <a:gd name="connsiteY2" fmla="*/ 10960 h 67534"/>
                <a:gd name="connsiteX3" fmla="*/ 53613 w 61462"/>
                <a:gd name="connsiteY3" fmla="*/ 18365 h 67534"/>
                <a:gd name="connsiteX4" fmla="*/ 35989 w 61462"/>
                <a:gd name="connsiteY4" fmla="*/ 10663 h 67534"/>
                <a:gd name="connsiteX5" fmla="*/ 12441 w 61462"/>
                <a:gd name="connsiteY5" fmla="*/ 33767 h 67534"/>
                <a:gd name="connsiteX6" fmla="*/ 35989 w 61462"/>
                <a:gd name="connsiteY6" fmla="*/ 56871 h 67534"/>
                <a:gd name="connsiteX7" fmla="*/ 53613 w 61462"/>
                <a:gd name="connsiteY7" fmla="*/ 49022 h 67534"/>
                <a:gd name="connsiteX8" fmla="*/ 61462 w 61462"/>
                <a:gd name="connsiteY8" fmla="*/ 56575 h 67534"/>
                <a:gd name="connsiteX9" fmla="*/ 35248 w 61462"/>
                <a:gd name="connsiteY9" fmla="*/ 67534 h 67534"/>
                <a:gd name="connsiteX10" fmla="*/ 0 w 61462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2" h="67534">
                  <a:moveTo>
                    <a:pt x="0" y="33915"/>
                  </a:moveTo>
                  <a:cubicBezTo>
                    <a:pt x="0" y="14218"/>
                    <a:pt x="15106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725" y="13181"/>
                    <a:pt x="42801" y="10663"/>
                    <a:pt x="35989" y="10663"/>
                  </a:cubicBezTo>
                  <a:cubicBezTo>
                    <a:pt x="22363" y="10663"/>
                    <a:pt x="12441" y="20290"/>
                    <a:pt x="12441" y="33767"/>
                  </a:cubicBezTo>
                  <a:cubicBezTo>
                    <a:pt x="12441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0" name="Forma libre: forma 1049">
              <a:extLst>
                <a:ext uri="{FF2B5EF4-FFF2-40B4-BE49-F238E27FC236}">
                  <a16:creationId xmlns:a16="http://schemas.microsoft.com/office/drawing/2014/main" id="{7B0B6DA7-7CBD-2175-753F-398F669325F5}"/>
                </a:ext>
              </a:extLst>
            </p:cNvPr>
            <p:cNvSpPr/>
            <p:nvPr/>
          </p:nvSpPr>
          <p:spPr>
            <a:xfrm>
              <a:off x="3869396" y="4857081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1" name="Forma libre: forma 1050">
              <a:extLst>
                <a:ext uri="{FF2B5EF4-FFF2-40B4-BE49-F238E27FC236}">
                  <a16:creationId xmlns:a16="http://schemas.microsoft.com/office/drawing/2014/main" id="{C2ADB8EE-EB13-A3F7-90D9-52E988FF6A3B}"/>
                </a:ext>
              </a:extLst>
            </p:cNvPr>
            <p:cNvSpPr/>
            <p:nvPr/>
          </p:nvSpPr>
          <p:spPr>
            <a:xfrm>
              <a:off x="3905533" y="4838864"/>
              <a:ext cx="71088" cy="85158"/>
            </a:xfrm>
            <a:custGeom>
              <a:avLst/>
              <a:gdLst>
                <a:gd name="connsiteX0" fmla="*/ 0 w 71088"/>
                <a:gd name="connsiteY0" fmla="*/ 51243 h 85158"/>
                <a:gd name="connsiteX1" fmla="*/ 35544 w 71088"/>
                <a:gd name="connsiteY1" fmla="*/ 17328 h 85158"/>
                <a:gd name="connsiteX2" fmla="*/ 71089 w 71088"/>
                <a:gd name="connsiteY2" fmla="*/ 51243 h 85158"/>
                <a:gd name="connsiteX3" fmla="*/ 35544 w 71088"/>
                <a:gd name="connsiteY3" fmla="*/ 85158 h 85158"/>
                <a:gd name="connsiteX4" fmla="*/ 0 w 71088"/>
                <a:gd name="connsiteY4" fmla="*/ 51243 h 85158"/>
                <a:gd name="connsiteX5" fmla="*/ 58648 w 71088"/>
                <a:gd name="connsiteY5" fmla="*/ 51243 h 85158"/>
                <a:gd name="connsiteX6" fmla="*/ 35396 w 71088"/>
                <a:gd name="connsiteY6" fmla="*/ 28139 h 85158"/>
                <a:gd name="connsiteX7" fmla="*/ 12144 w 71088"/>
                <a:gd name="connsiteY7" fmla="*/ 51243 h 85158"/>
                <a:gd name="connsiteX8" fmla="*/ 35396 w 71088"/>
                <a:gd name="connsiteY8" fmla="*/ 74347 h 85158"/>
                <a:gd name="connsiteX9" fmla="*/ 58648 w 71088"/>
                <a:gd name="connsiteY9" fmla="*/ 51243 h 85158"/>
                <a:gd name="connsiteX10" fmla="*/ 40284 w 71088"/>
                <a:gd name="connsiteY10" fmla="*/ 0 h 85158"/>
                <a:gd name="connsiteX11" fmla="*/ 54057 w 71088"/>
                <a:gd name="connsiteY11" fmla="*/ 0 h 85158"/>
                <a:gd name="connsiteX12" fmla="*/ 37618 w 71088"/>
                <a:gd name="connsiteY12" fmla="*/ 12885 h 85158"/>
                <a:gd name="connsiteX13" fmla="*/ 27399 w 71088"/>
                <a:gd name="connsiteY13" fmla="*/ 12885 h 85158"/>
                <a:gd name="connsiteX14" fmla="*/ 40135 w 71088"/>
                <a:gd name="connsiteY14" fmla="*/ 0 h 85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1088" h="85158">
                  <a:moveTo>
                    <a:pt x="0" y="51243"/>
                  </a:moveTo>
                  <a:cubicBezTo>
                    <a:pt x="0" y="31694"/>
                    <a:pt x="15106" y="17328"/>
                    <a:pt x="35544" y="17328"/>
                  </a:cubicBezTo>
                  <a:cubicBezTo>
                    <a:pt x="55982" y="17328"/>
                    <a:pt x="71089" y="31694"/>
                    <a:pt x="71089" y="51243"/>
                  </a:cubicBezTo>
                  <a:cubicBezTo>
                    <a:pt x="71089" y="70792"/>
                    <a:pt x="55982" y="85158"/>
                    <a:pt x="35544" y="85158"/>
                  </a:cubicBezTo>
                  <a:cubicBezTo>
                    <a:pt x="15106" y="85158"/>
                    <a:pt x="0" y="70792"/>
                    <a:pt x="0" y="51243"/>
                  </a:cubicBezTo>
                  <a:moveTo>
                    <a:pt x="58648" y="51243"/>
                  </a:moveTo>
                  <a:cubicBezTo>
                    <a:pt x="58648" y="37766"/>
                    <a:pt x="48725" y="28139"/>
                    <a:pt x="35396" y="28139"/>
                  </a:cubicBezTo>
                  <a:cubicBezTo>
                    <a:pt x="22067" y="28139"/>
                    <a:pt x="12144" y="37766"/>
                    <a:pt x="12144" y="51243"/>
                  </a:cubicBezTo>
                  <a:cubicBezTo>
                    <a:pt x="12144" y="64720"/>
                    <a:pt x="22067" y="74347"/>
                    <a:pt x="35396" y="74347"/>
                  </a:cubicBezTo>
                  <a:cubicBezTo>
                    <a:pt x="48725" y="74347"/>
                    <a:pt x="58648" y="64720"/>
                    <a:pt x="58648" y="51243"/>
                  </a:cubicBezTo>
                  <a:moveTo>
                    <a:pt x="40284" y="0"/>
                  </a:moveTo>
                  <a:lnTo>
                    <a:pt x="54057" y="0"/>
                  </a:lnTo>
                  <a:lnTo>
                    <a:pt x="37618" y="12885"/>
                  </a:lnTo>
                  <a:lnTo>
                    <a:pt x="27399" y="12885"/>
                  </a:lnTo>
                  <a:lnTo>
                    <a:pt x="40135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2" name="Forma libre: forma 1051">
              <a:extLst>
                <a:ext uri="{FF2B5EF4-FFF2-40B4-BE49-F238E27FC236}">
                  <a16:creationId xmlns:a16="http://schemas.microsoft.com/office/drawing/2014/main" id="{34D7C0E9-FE1E-CB05-BE1E-02B7D0F2C170}"/>
                </a:ext>
              </a:extLst>
            </p:cNvPr>
            <p:cNvSpPr/>
            <p:nvPr/>
          </p:nvSpPr>
          <p:spPr>
            <a:xfrm>
              <a:off x="4000318" y="4857081"/>
              <a:ext cx="58648" cy="66053"/>
            </a:xfrm>
            <a:custGeom>
              <a:avLst/>
              <a:gdLst>
                <a:gd name="connsiteX0" fmla="*/ 58648 w 58648"/>
                <a:gd name="connsiteY0" fmla="*/ 0 h 66053"/>
                <a:gd name="connsiteX1" fmla="*/ 58648 w 58648"/>
                <a:gd name="connsiteY1" fmla="*/ 66053 h 66053"/>
                <a:gd name="connsiteX2" fmla="*/ 48577 w 58648"/>
                <a:gd name="connsiteY2" fmla="*/ 66053 h 66053"/>
                <a:gd name="connsiteX3" fmla="*/ 12144 w 58648"/>
                <a:gd name="connsiteY3" fmla="*/ 21327 h 66053"/>
                <a:gd name="connsiteX4" fmla="*/ 12144 w 58648"/>
                <a:gd name="connsiteY4" fmla="*/ 66053 h 66053"/>
                <a:gd name="connsiteX5" fmla="*/ 0 w 58648"/>
                <a:gd name="connsiteY5" fmla="*/ 66053 h 66053"/>
                <a:gd name="connsiteX6" fmla="*/ 0 w 58648"/>
                <a:gd name="connsiteY6" fmla="*/ 0 h 66053"/>
                <a:gd name="connsiteX7" fmla="*/ 10071 w 58648"/>
                <a:gd name="connsiteY7" fmla="*/ 0 h 66053"/>
                <a:gd name="connsiteX8" fmla="*/ 46504 w 58648"/>
                <a:gd name="connsiteY8" fmla="*/ 44727 h 66053"/>
                <a:gd name="connsiteX9" fmla="*/ 46504 w 58648"/>
                <a:gd name="connsiteY9" fmla="*/ 0 h 66053"/>
                <a:gd name="connsiteX10" fmla="*/ 58648 w 58648"/>
                <a:gd name="connsiteY10" fmla="*/ 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648" h="66053">
                  <a:moveTo>
                    <a:pt x="58648" y="0"/>
                  </a:moveTo>
                  <a:lnTo>
                    <a:pt x="58648" y="66053"/>
                  </a:lnTo>
                  <a:lnTo>
                    <a:pt x="48577" y="66053"/>
                  </a:lnTo>
                  <a:lnTo>
                    <a:pt x="12144" y="21327"/>
                  </a:lnTo>
                  <a:lnTo>
                    <a:pt x="12144" y="66053"/>
                  </a:lnTo>
                  <a:lnTo>
                    <a:pt x="0" y="66053"/>
                  </a:lnTo>
                  <a:lnTo>
                    <a:pt x="0" y="0"/>
                  </a:lnTo>
                  <a:lnTo>
                    <a:pt x="10071" y="0"/>
                  </a:lnTo>
                  <a:lnTo>
                    <a:pt x="46504" y="44727"/>
                  </a:lnTo>
                  <a:lnTo>
                    <a:pt x="46504" y="0"/>
                  </a:lnTo>
                  <a:lnTo>
                    <a:pt x="58648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3" name="Forma libre: forma 1052">
              <a:extLst>
                <a:ext uri="{FF2B5EF4-FFF2-40B4-BE49-F238E27FC236}">
                  <a16:creationId xmlns:a16="http://schemas.microsoft.com/office/drawing/2014/main" id="{8F09FBF5-7314-280E-2D17-DE8E809E1E3B}"/>
                </a:ext>
              </a:extLst>
            </p:cNvPr>
            <p:cNvSpPr/>
            <p:nvPr/>
          </p:nvSpPr>
          <p:spPr>
            <a:xfrm>
              <a:off x="4119243" y="4856192"/>
              <a:ext cx="61461" cy="67534"/>
            </a:xfrm>
            <a:custGeom>
              <a:avLst/>
              <a:gdLst>
                <a:gd name="connsiteX0" fmla="*/ 148 w 61461"/>
                <a:gd name="connsiteY0" fmla="*/ 33915 h 67534"/>
                <a:gd name="connsiteX1" fmla="*/ 35396 w 61461"/>
                <a:gd name="connsiteY1" fmla="*/ 0 h 67534"/>
                <a:gd name="connsiteX2" fmla="*/ 61462 w 61461"/>
                <a:gd name="connsiteY2" fmla="*/ 10960 h 67534"/>
                <a:gd name="connsiteX3" fmla="*/ 53613 w 61461"/>
                <a:gd name="connsiteY3" fmla="*/ 18365 h 67534"/>
                <a:gd name="connsiteX4" fmla="*/ 35989 w 61461"/>
                <a:gd name="connsiteY4" fmla="*/ 10663 h 67534"/>
                <a:gd name="connsiteX5" fmla="*/ 12440 w 61461"/>
                <a:gd name="connsiteY5" fmla="*/ 33767 h 67534"/>
                <a:gd name="connsiteX6" fmla="*/ 35989 w 61461"/>
                <a:gd name="connsiteY6" fmla="*/ 56871 h 67534"/>
                <a:gd name="connsiteX7" fmla="*/ 53613 w 61461"/>
                <a:gd name="connsiteY7" fmla="*/ 49022 h 67534"/>
                <a:gd name="connsiteX8" fmla="*/ 61462 w 61461"/>
                <a:gd name="connsiteY8" fmla="*/ 56575 h 67534"/>
                <a:gd name="connsiteX9" fmla="*/ 35248 w 61461"/>
                <a:gd name="connsiteY9" fmla="*/ 67534 h 67534"/>
                <a:gd name="connsiteX10" fmla="*/ 0 w 61461"/>
                <a:gd name="connsiteY10" fmla="*/ 33619 h 67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461" h="67534">
                  <a:moveTo>
                    <a:pt x="148" y="33915"/>
                  </a:moveTo>
                  <a:cubicBezTo>
                    <a:pt x="148" y="14218"/>
                    <a:pt x="15254" y="0"/>
                    <a:pt x="35396" y="0"/>
                  </a:cubicBezTo>
                  <a:cubicBezTo>
                    <a:pt x="46060" y="0"/>
                    <a:pt x="55390" y="3851"/>
                    <a:pt x="61462" y="10960"/>
                  </a:cubicBezTo>
                  <a:lnTo>
                    <a:pt x="53613" y="18365"/>
                  </a:lnTo>
                  <a:cubicBezTo>
                    <a:pt x="48873" y="13181"/>
                    <a:pt x="42949" y="10663"/>
                    <a:pt x="35989" y="10663"/>
                  </a:cubicBezTo>
                  <a:cubicBezTo>
                    <a:pt x="22363" y="10663"/>
                    <a:pt x="12440" y="20290"/>
                    <a:pt x="12440" y="33767"/>
                  </a:cubicBezTo>
                  <a:cubicBezTo>
                    <a:pt x="12440" y="47244"/>
                    <a:pt x="22363" y="56871"/>
                    <a:pt x="35989" y="56871"/>
                  </a:cubicBezTo>
                  <a:cubicBezTo>
                    <a:pt x="42801" y="56871"/>
                    <a:pt x="48725" y="54353"/>
                    <a:pt x="53613" y="49022"/>
                  </a:cubicBezTo>
                  <a:lnTo>
                    <a:pt x="61462" y="56575"/>
                  </a:lnTo>
                  <a:cubicBezTo>
                    <a:pt x="55390" y="63684"/>
                    <a:pt x="46060" y="67534"/>
                    <a:pt x="35248" y="67534"/>
                  </a:cubicBezTo>
                  <a:cubicBezTo>
                    <a:pt x="15106" y="67534"/>
                    <a:pt x="0" y="53317"/>
                    <a:pt x="0" y="33619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4" name="Forma libre: forma 1053">
              <a:extLst>
                <a:ext uri="{FF2B5EF4-FFF2-40B4-BE49-F238E27FC236}">
                  <a16:creationId xmlns:a16="http://schemas.microsoft.com/office/drawing/2014/main" id="{930996FF-89EE-FC55-C616-5D3CE7A52489}"/>
                </a:ext>
              </a:extLst>
            </p:cNvPr>
            <p:cNvSpPr/>
            <p:nvPr/>
          </p:nvSpPr>
          <p:spPr>
            <a:xfrm>
              <a:off x="4203365" y="4857081"/>
              <a:ext cx="12292" cy="65905"/>
            </a:xfrm>
            <a:custGeom>
              <a:avLst/>
              <a:gdLst>
                <a:gd name="connsiteX0" fmla="*/ 0 w 12292"/>
                <a:gd name="connsiteY0" fmla="*/ 0 h 65905"/>
                <a:gd name="connsiteX1" fmla="*/ 12292 w 12292"/>
                <a:gd name="connsiteY1" fmla="*/ 0 h 65905"/>
                <a:gd name="connsiteX2" fmla="*/ 12292 w 12292"/>
                <a:gd name="connsiteY2" fmla="*/ 65905 h 65905"/>
                <a:gd name="connsiteX3" fmla="*/ 0 w 12292"/>
                <a:gd name="connsiteY3" fmla="*/ 65905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92" h="65905">
                  <a:moveTo>
                    <a:pt x="0" y="0"/>
                  </a:moveTo>
                  <a:lnTo>
                    <a:pt x="12292" y="0"/>
                  </a:lnTo>
                  <a:lnTo>
                    <a:pt x="12292" y="65905"/>
                  </a:lnTo>
                  <a:lnTo>
                    <a:pt x="0" y="65905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5" name="Forma libre: forma 1054">
              <a:extLst>
                <a:ext uri="{FF2B5EF4-FFF2-40B4-BE49-F238E27FC236}">
                  <a16:creationId xmlns:a16="http://schemas.microsoft.com/office/drawing/2014/main" id="{9562FAF7-068B-3FBF-9CAA-B274934BD7F3}"/>
                </a:ext>
              </a:extLst>
            </p:cNvPr>
            <p:cNvSpPr/>
            <p:nvPr/>
          </p:nvSpPr>
          <p:spPr>
            <a:xfrm>
              <a:off x="4243500" y="4857229"/>
              <a:ext cx="57759" cy="66793"/>
            </a:xfrm>
            <a:custGeom>
              <a:avLst/>
              <a:gdLst>
                <a:gd name="connsiteX0" fmla="*/ 0 w 57759"/>
                <a:gd name="connsiteY0" fmla="*/ 37173 h 66793"/>
                <a:gd name="connsiteX1" fmla="*/ 0 w 57759"/>
                <a:gd name="connsiteY1" fmla="*/ 0 h 66793"/>
                <a:gd name="connsiteX2" fmla="*/ 12292 w 57759"/>
                <a:gd name="connsiteY2" fmla="*/ 0 h 66793"/>
                <a:gd name="connsiteX3" fmla="*/ 12292 w 57759"/>
                <a:gd name="connsiteY3" fmla="*/ 36729 h 66793"/>
                <a:gd name="connsiteX4" fmla="*/ 29028 w 57759"/>
                <a:gd name="connsiteY4" fmla="*/ 56130 h 66793"/>
                <a:gd name="connsiteX5" fmla="*/ 45763 w 57759"/>
                <a:gd name="connsiteY5" fmla="*/ 36729 h 66793"/>
                <a:gd name="connsiteX6" fmla="*/ 45763 w 57759"/>
                <a:gd name="connsiteY6" fmla="*/ 0 h 66793"/>
                <a:gd name="connsiteX7" fmla="*/ 57760 w 57759"/>
                <a:gd name="connsiteY7" fmla="*/ 0 h 66793"/>
                <a:gd name="connsiteX8" fmla="*/ 57760 w 57759"/>
                <a:gd name="connsiteY8" fmla="*/ 37173 h 66793"/>
                <a:gd name="connsiteX9" fmla="*/ 28880 w 57759"/>
                <a:gd name="connsiteY9" fmla="*/ 66794 h 66793"/>
                <a:gd name="connsiteX10" fmla="*/ 0 w 57759"/>
                <a:gd name="connsiteY10" fmla="*/ 37173 h 66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759" h="66793">
                  <a:moveTo>
                    <a:pt x="0" y="37173"/>
                  </a:moveTo>
                  <a:lnTo>
                    <a:pt x="0" y="0"/>
                  </a:lnTo>
                  <a:lnTo>
                    <a:pt x="12292" y="0"/>
                  </a:lnTo>
                  <a:lnTo>
                    <a:pt x="12292" y="36729"/>
                  </a:lnTo>
                  <a:cubicBezTo>
                    <a:pt x="12292" y="50354"/>
                    <a:pt x="18365" y="56130"/>
                    <a:pt x="29028" y="56130"/>
                  </a:cubicBezTo>
                  <a:cubicBezTo>
                    <a:pt x="39691" y="56130"/>
                    <a:pt x="45763" y="50206"/>
                    <a:pt x="45763" y="36729"/>
                  </a:cubicBezTo>
                  <a:lnTo>
                    <a:pt x="45763" y="0"/>
                  </a:lnTo>
                  <a:lnTo>
                    <a:pt x="57760" y="0"/>
                  </a:lnTo>
                  <a:lnTo>
                    <a:pt x="57760" y="37173"/>
                  </a:lnTo>
                  <a:cubicBezTo>
                    <a:pt x="57760" y="56427"/>
                    <a:pt x="46948" y="66794"/>
                    <a:pt x="28880" y="66794"/>
                  </a:cubicBezTo>
                  <a:cubicBezTo>
                    <a:pt x="10811" y="66794"/>
                    <a:pt x="0" y="56279"/>
                    <a:pt x="0" y="37173"/>
                  </a:cubicBezTo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6" name="Forma libre: forma 1055">
              <a:extLst>
                <a:ext uri="{FF2B5EF4-FFF2-40B4-BE49-F238E27FC236}">
                  <a16:creationId xmlns:a16="http://schemas.microsoft.com/office/drawing/2014/main" id="{97218E55-EE35-D4F3-0129-BE86E139078B}"/>
                </a:ext>
              </a:extLst>
            </p:cNvPr>
            <p:cNvSpPr/>
            <p:nvPr/>
          </p:nvSpPr>
          <p:spPr>
            <a:xfrm>
              <a:off x="4329251" y="4857081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139 w 64868"/>
                <a:gd name="connsiteY6" fmla="*/ 55686 h 66053"/>
                <a:gd name="connsiteX7" fmla="*/ 52280 w 64868"/>
                <a:gd name="connsiteY7" fmla="*/ 33027 h 66053"/>
                <a:gd name="connsiteX8" fmla="*/ 28139 w 64868"/>
                <a:gd name="connsiteY8" fmla="*/ 10367 h 66053"/>
                <a:gd name="connsiteX9" fmla="*/ 12144 w 64868"/>
                <a:gd name="connsiteY9" fmla="*/ 10367 h 66053"/>
                <a:gd name="connsiteX10" fmla="*/ 12144 w 64868"/>
                <a:gd name="connsiteY10" fmla="*/ 55538 h 66053"/>
                <a:gd name="connsiteX11" fmla="*/ 28139 w 64868"/>
                <a:gd name="connsiteY11" fmla="*/ 55538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139" y="55686"/>
                  </a:moveTo>
                  <a:cubicBezTo>
                    <a:pt x="42801" y="55686"/>
                    <a:pt x="52280" y="46800"/>
                    <a:pt x="52280" y="33027"/>
                  </a:cubicBezTo>
                  <a:cubicBezTo>
                    <a:pt x="52280" y="19253"/>
                    <a:pt x="42801" y="10367"/>
                    <a:pt x="28139" y="10367"/>
                  </a:cubicBezTo>
                  <a:lnTo>
                    <a:pt x="12144" y="10367"/>
                  </a:lnTo>
                  <a:lnTo>
                    <a:pt x="12144" y="55538"/>
                  </a:lnTo>
                  <a:lnTo>
                    <a:pt x="28139" y="55538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7" name="Forma libre: forma 1056">
              <a:extLst>
                <a:ext uri="{FF2B5EF4-FFF2-40B4-BE49-F238E27FC236}">
                  <a16:creationId xmlns:a16="http://schemas.microsoft.com/office/drawing/2014/main" id="{6146D193-1903-CA93-00B6-6243EBB080FB}"/>
                </a:ext>
              </a:extLst>
            </p:cNvPr>
            <p:cNvSpPr/>
            <p:nvPr/>
          </p:nvSpPr>
          <p:spPr>
            <a:xfrm>
              <a:off x="4407449" y="4857081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8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7985 w 71384"/>
                <a:gd name="connsiteY9" fmla="*/ 41172 h 65905"/>
                <a:gd name="connsiteX10" fmla="*/ 35544 w 71384"/>
                <a:gd name="connsiteY10" fmla="*/ 12292 h 65905"/>
                <a:gd name="connsiteX11" fmla="*/ 23252 w 71384"/>
                <a:gd name="connsiteY11" fmla="*/ 41172 h 65905"/>
                <a:gd name="connsiteX12" fmla="*/ 47985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8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7985" y="41172"/>
                  </a:moveTo>
                  <a:lnTo>
                    <a:pt x="35544" y="12292"/>
                  </a:lnTo>
                  <a:lnTo>
                    <a:pt x="23252" y="41172"/>
                  </a:lnTo>
                  <a:lnTo>
                    <a:pt x="47985" y="41172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8" name="Forma libre: forma 1057">
              <a:extLst>
                <a:ext uri="{FF2B5EF4-FFF2-40B4-BE49-F238E27FC236}">
                  <a16:creationId xmlns:a16="http://schemas.microsoft.com/office/drawing/2014/main" id="{FD9C6623-4322-9FA5-F6D4-5CC5306DD676}"/>
                </a:ext>
              </a:extLst>
            </p:cNvPr>
            <p:cNvSpPr/>
            <p:nvPr/>
          </p:nvSpPr>
          <p:spPr>
            <a:xfrm>
              <a:off x="4498087" y="4857081"/>
              <a:ext cx="64868" cy="66053"/>
            </a:xfrm>
            <a:custGeom>
              <a:avLst/>
              <a:gdLst>
                <a:gd name="connsiteX0" fmla="*/ 0 w 64868"/>
                <a:gd name="connsiteY0" fmla="*/ 0 h 66053"/>
                <a:gd name="connsiteX1" fmla="*/ 28880 w 64868"/>
                <a:gd name="connsiteY1" fmla="*/ 0 h 66053"/>
                <a:gd name="connsiteX2" fmla="*/ 64868 w 64868"/>
                <a:gd name="connsiteY2" fmla="*/ 33027 h 66053"/>
                <a:gd name="connsiteX3" fmla="*/ 28880 w 64868"/>
                <a:gd name="connsiteY3" fmla="*/ 66053 h 66053"/>
                <a:gd name="connsiteX4" fmla="*/ 0 w 64868"/>
                <a:gd name="connsiteY4" fmla="*/ 66053 h 66053"/>
                <a:gd name="connsiteX5" fmla="*/ 0 w 64868"/>
                <a:gd name="connsiteY5" fmla="*/ 148 h 66053"/>
                <a:gd name="connsiteX6" fmla="*/ 28287 w 64868"/>
                <a:gd name="connsiteY6" fmla="*/ 55686 h 66053"/>
                <a:gd name="connsiteX7" fmla="*/ 52428 w 64868"/>
                <a:gd name="connsiteY7" fmla="*/ 33027 h 66053"/>
                <a:gd name="connsiteX8" fmla="*/ 28287 w 64868"/>
                <a:gd name="connsiteY8" fmla="*/ 10367 h 66053"/>
                <a:gd name="connsiteX9" fmla="*/ 12292 w 64868"/>
                <a:gd name="connsiteY9" fmla="*/ 10367 h 66053"/>
                <a:gd name="connsiteX10" fmla="*/ 12292 w 64868"/>
                <a:gd name="connsiteY10" fmla="*/ 55538 h 66053"/>
                <a:gd name="connsiteX11" fmla="*/ 28287 w 64868"/>
                <a:gd name="connsiteY11" fmla="*/ 55538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4868" h="66053">
                  <a:moveTo>
                    <a:pt x="0" y="0"/>
                  </a:moveTo>
                  <a:lnTo>
                    <a:pt x="28880" y="0"/>
                  </a:lnTo>
                  <a:cubicBezTo>
                    <a:pt x="50206" y="0"/>
                    <a:pt x="64868" y="13181"/>
                    <a:pt x="64868" y="33027"/>
                  </a:cubicBezTo>
                  <a:cubicBezTo>
                    <a:pt x="64868" y="52872"/>
                    <a:pt x="50206" y="66053"/>
                    <a:pt x="28880" y="66053"/>
                  </a:cubicBezTo>
                  <a:lnTo>
                    <a:pt x="0" y="66053"/>
                  </a:lnTo>
                  <a:lnTo>
                    <a:pt x="0" y="148"/>
                  </a:lnTo>
                  <a:close/>
                  <a:moveTo>
                    <a:pt x="28287" y="55686"/>
                  </a:moveTo>
                  <a:cubicBezTo>
                    <a:pt x="42950" y="55686"/>
                    <a:pt x="52428" y="46800"/>
                    <a:pt x="52428" y="33027"/>
                  </a:cubicBezTo>
                  <a:cubicBezTo>
                    <a:pt x="52428" y="19253"/>
                    <a:pt x="42950" y="10367"/>
                    <a:pt x="28287" y="10367"/>
                  </a:cubicBezTo>
                  <a:lnTo>
                    <a:pt x="12292" y="10367"/>
                  </a:lnTo>
                  <a:lnTo>
                    <a:pt x="12292" y="55538"/>
                  </a:lnTo>
                  <a:lnTo>
                    <a:pt x="28287" y="55538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59" name="Forma libre: forma 1058">
              <a:extLst>
                <a:ext uri="{FF2B5EF4-FFF2-40B4-BE49-F238E27FC236}">
                  <a16:creationId xmlns:a16="http://schemas.microsoft.com/office/drawing/2014/main" id="{D19F8865-4507-F785-E908-C402576AB8AC}"/>
                </a:ext>
              </a:extLst>
            </p:cNvPr>
            <p:cNvSpPr/>
            <p:nvPr/>
          </p:nvSpPr>
          <p:spPr>
            <a:xfrm>
              <a:off x="4576284" y="4857081"/>
              <a:ext cx="71384" cy="65905"/>
            </a:xfrm>
            <a:custGeom>
              <a:avLst/>
              <a:gdLst>
                <a:gd name="connsiteX0" fmla="*/ 52132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500 w 71384"/>
                <a:gd name="connsiteY7" fmla="*/ 65905 h 65905"/>
                <a:gd name="connsiteX8" fmla="*/ 51835 w 71384"/>
                <a:gd name="connsiteY8" fmla="*/ 50651 h 65905"/>
                <a:gd name="connsiteX9" fmla="*/ 48133 w 71384"/>
                <a:gd name="connsiteY9" fmla="*/ 41172 h 65905"/>
                <a:gd name="connsiteX10" fmla="*/ 35692 w 71384"/>
                <a:gd name="connsiteY10" fmla="*/ 12292 h 65905"/>
                <a:gd name="connsiteX11" fmla="*/ 23400 w 71384"/>
                <a:gd name="connsiteY11" fmla="*/ 41172 h 65905"/>
                <a:gd name="connsiteX12" fmla="*/ 48133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2132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500" y="65905"/>
                  </a:lnTo>
                  <a:lnTo>
                    <a:pt x="51835" y="50651"/>
                  </a:lnTo>
                  <a:close/>
                  <a:moveTo>
                    <a:pt x="48133" y="41172"/>
                  </a:moveTo>
                  <a:lnTo>
                    <a:pt x="35692" y="12292"/>
                  </a:lnTo>
                  <a:lnTo>
                    <a:pt x="23400" y="41172"/>
                  </a:lnTo>
                  <a:lnTo>
                    <a:pt x="48133" y="41172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0" name="Forma libre: forma 1059">
              <a:extLst>
                <a:ext uri="{FF2B5EF4-FFF2-40B4-BE49-F238E27FC236}">
                  <a16:creationId xmlns:a16="http://schemas.microsoft.com/office/drawing/2014/main" id="{F910C655-F738-1D02-65BA-7269621DEB93}"/>
                </a:ext>
              </a:extLst>
            </p:cNvPr>
            <p:cNvSpPr/>
            <p:nvPr/>
          </p:nvSpPr>
          <p:spPr>
            <a:xfrm>
              <a:off x="4666922" y="4857081"/>
              <a:ext cx="58648" cy="66053"/>
            </a:xfrm>
            <a:custGeom>
              <a:avLst/>
              <a:gdLst>
                <a:gd name="connsiteX0" fmla="*/ 58648 w 58648"/>
                <a:gd name="connsiteY0" fmla="*/ 0 h 66053"/>
                <a:gd name="connsiteX1" fmla="*/ 58648 w 58648"/>
                <a:gd name="connsiteY1" fmla="*/ 66053 h 66053"/>
                <a:gd name="connsiteX2" fmla="*/ 48577 w 58648"/>
                <a:gd name="connsiteY2" fmla="*/ 66053 h 66053"/>
                <a:gd name="connsiteX3" fmla="*/ 12144 w 58648"/>
                <a:gd name="connsiteY3" fmla="*/ 21327 h 66053"/>
                <a:gd name="connsiteX4" fmla="*/ 12144 w 58648"/>
                <a:gd name="connsiteY4" fmla="*/ 66053 h 66053"/>
                <a:gd name="connsiteX5" fmla="*/ 0 w 58648"/>
                <a:gd name="connsiteY5" fmla="*/ 66053 h 66053"/>
                <a:gd name="connsiteX6" fmla="*/ 0 w 58648"/>
                <a:gd name="connsiteY6" fmla="*/ 0 h 66053"/>
                <a:gd name="connsiteX7" fmla="*/ 10071 w 58648"/>
                <a:gd name="connsiteY7" fmla="*/ 0 h 66053"/>
                <a:gd name="connsiteX8" fmla="*/ 46504 w 58648"/>
                <a:gd name="connsiteY8" fmla="*/ 44727 h 66053"/>
                <a:gd name="connsiteX9" fmla="*/ 46504 w 58648"/>
                <a:gd name="connsiteY9" fmla="*/ 0 h 66053"/>
                <a:gd name="connsiteX10" fmla="*/ 58648 w 58648"/>
                <a:gd name="connsiteY10" fmla="*/ 0 h 66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648" h="66053">
                  <a:moveTo>
                    <a:pt x="58648" y="0"/>
                  </a:moveTo>
                  <a:lnTo>
                    <a:pt x="58648" y="66053"/>
                  </a:lnTo>
                  <a:lnTo>
                    <a:pt x="48577" y="66053"/>
                  </a:lnTo>
                  <a:lnTo>
                    <a:pt x="12144" y="21327"/>
                  </a:lnTo>
                  <a:lnTo>
                    <a:pt x="12144" y="66053"/>
                  </a:lnTo>
                  <a:lnTo>
                    <a:pt x="0" y="66053"/>
                  </a:lnTo>
                  <a:lnTo>
                    <a:pt x="0" y="0"/>
                  </a:lnTo>
                  <a:lnTo>
                    <a:pt x="10071" y="0"/>
                  </a:lnTo>
                  <a:lnTo>
                    <a:pt x="46504" y="44727"/>
                  </a:lnTo>
                  <a:lnTo>
                    <a:pt x="46504" y="0"/>
                  </a:lnTo>
                  <a:lnTo>
                    <a:pt x="58648" y="0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  <p:sp>
          <p:nvSpPr>
            <p:cNvPr id="1061" name="Forma libre: forma 1060">
              <a:extLst>
                <a:ext uri="{FF2B5EF4-FFF2-40B4-BE49-F238E27FC236}">
                  <a16:creationId xmlns:a16="http://schemas.microsoft.com/office/drawing/2014/main" id="{B1AE9BAF-52E6-5DD1-FD0C-C3112EFF8038}"/>
                </a:ext>
              </a:extLst>
            </p:cNvPr>
            <p:cNvSpPr/>
            <p:nvPr/>
          </p:nvSpPr>
          <p:spPr>
            <a:xfrm>
              <a:off x="4744824" y="4857081"/>
              <a:ext cx="71384" cy="65905"/>
            </a:xfrm>
            <a:custGeom>
              <a:avLst/>
              <a:gdLst>
                <a:gd name="connsiteX0" fmla="*/ 51984 w 71384"/>
                <a:gd name="connsiteY0" fmla="*/ 50651 h 65905"/>
                <a:gd name="connsiteX1" fmla="*/ 19105 w 71384"/>
                <a:gd name="connsiteY1" fmla="*/ 50651 h 65905"/>
                <a:gd name="connsiteX2" fmla="*/ 12589 w 71384"/>
                <a:gd name="connsiteY2" fmla="*/ 65905 h 65905"/>
                <a:gd name="connsiteX3" fmla="*/ 0 w 71384"/>
                <a:gd name="connsiteY3" fmla="*/ 65905 h 65905"/>
                <a:gd name="connsiteX4" fmla="*/ 29620 w 71384"/>
                <a:gd name="connsiteY4" fmla="*/ 0 h 65905"/>
                <a:gd name="connsiteX5" fmla="*/ 41616 w 71384"/>
                <a:gd name="connsiteY5" fmla="*/ 0 h 65905"/>
                <a:gd name="connsiteX6" fmla="*/ 71385 w 71384"/>
                <a:gd name="connsiteY6" fmla="*/ 65905 h 65905"/>
                <a:gd name="connsiteX7" fmla="*/ 58648 w 71384"/>
                <a:gd name="connsiteY7" fmla="*/ 65905 h 65905"/>
                <a:gd name="connsiteX8" fmla="*/ 51984 w 71384"/>
                <a:gd name="connsiteY8" fmla="*/ 50651 h 65905"/>
                <a:gd name="connsiteX9" fmla="*/ 47985 w 71384"/>
                <a:gd name="connsiteY9" fmla="*/ 41172 h 65905"/>
                <a:gd name="connsiteX10" fmla="*/ 35544 w 71384"/>
                <a:gd name="connsiteY10" fmla="*/ 12292 h 65905"/>
                <a:gd name="connsiteX11" fmla="*/ 23252 w 71384"/>
                <a:gd name="connsiteY11" fmla="*/ 41172 h 65905"/>
                <a:gd name="connsiteX12" fmla="*/ 47985 w 71384"/>
                <a:gd name="connsiteY12" fmla="*/ 41172 h 65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1384" h="65905">
                  <a:moveTo>
                    <a:pt x="51984" y="50651"/>
                  </a:moveTo>
                  <a:lnTo>
                    <a:pt x="19105" y="50651"/>
                  </a:lnTo>
                  <a:lnTo>
                    <a:pt x="12589" y="65905"/>
                  </a:lnTo>
                  <a:lnTo>
                    <a:pt x="0" y="65905"/>
                  </a:lnTo>
                  <a:lnTo>
                    <a:pt x="29620" y="0"/>
                  </a:lnTo>
                  <a:lnTo>
                    <a:pt x="41616" y="0"/>
                  </a:lnTo>
                  <a:lnTo>
                    <a:pt x="71385" y="65905"/>
                  </a:lnTo>
                  <a:lnTo>
                    <a:pt x="58648" y="65905"/>
                  </a:lnTo>
                  <a:lnTo>
                    <a:pt x="51984" y="50651"/>
                  </a:lnTo>
                  <a:close/>
                  <a:moveTo>
                    <a:pt x="47985" y="41172"/>
                  </a:moveTo>
                  <a:lnTo>
                    <a:pt x="35544" y="12292"/>
                  </a:lnTo>
                  <a:lnTo>
                    <a:pt x="23252" y="41172"/>
                  </a:lnTo>
                  <a:lnTo>
                    <a:pt x="47985" y="41172"/>
                  </a:lnTo>
                  <a:close/>
                </a:path>
              </a:pathLst>
            </a:custGeom>
            <a:grpFill/>
            <a:ln w="147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MX"/>
            </a:p>
          </p:txBody>
        </p:sp>
      </p:grpSp>
      <p:pic>
        <p:nvPicPr>
          <p:cNvPr id="1064" name="Imagen 1063">
            <a:extLst>
              <a:ext uri="{FF2B5EF4-FFF2-40B4-BE49-F238E27FC236}">
                <a16:creationId xmlns:a16="http://schemas.microsoft.com/office/drawing/2014/main" id="{0E738FB7-42A4-B691-DC73-5D8C3B84F2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FFFF">
                <a:tint val="45000"/>
                <a:satMod val="400000"/>
              </a:srgbClr>
            </a:duotone>
            <a:alphaModFix amt="70000"/>
          </a:blip>
          <a:srcRect l="25014" r="29463"/>
          <a:stretch>
            <a:fillRect/>
          </a:stretch>
        </p:blipFill>
        <p:spPr>
          <a:xfrm>
            <a:off x="3463892" y="3436416"/>
            <a:ext cx="2704116" cy="1288728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40B3D5F2-8406-BBE0-C6F9-F563B38820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12024" y="3502181"/>
            <a:ext cx="1096828" cy="87449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4D703D-D299-80DB-E833-B52177D63E01}"/>
              </a:ext>
            </a:extLst>
          </p:cNvPr>
          <p:cNvSpPr/>
          <p:nvPr userDrawn="1"/>
        </p:nvSpPr>
        <p:spPr>
          <a:xfrm>
            <a:off x="7875476" y="3480483"/>
            <a:ext cx="956828" cy="956828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20765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B44179F2-3941-BBB0-E4D6-D6A007FC30CF}"/>
              </a:ext>
            </a:extLst>
          </p:cNvPr>
          <p:cNvSpPr/>
          <p:nvPr userDrawn="1"/>
        </p:nvSpPr>
        <p:spPr>
          <a:xfrm>
            <a:off x="10632000" y="206486"/>
            <a:ext cx="639001" cy="6935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7296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6" r:id="rId2"/>
    <p:sldLayoutId id="2147483664" r:id="rId3"/>
    <p:sldLayoutId id="214748365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4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B7208382-E5F4-560F-D0E2-20993BE6A5B2}"/>
              </a:ext>
            </a:extLst>
          </p:cNvPr>
          <p:cNvGrpSpPr/>
          <p:nvPr/>
        </p:nvGrpSpPr>
        <p:grpSpPr>
          <a:xfrm>
            <a:off x="5807968" y="2473751"/>
            <a:ext cx="5832648" cy="1891353"/>
            <a:chOff x="6312024" y="2924944"/>
            <a:chExt cx="4248472" cy="1224136"/>
          </a:xfrm>
        </p:grpSpPr>
        <p:cxnSp>
          <p:nvCxnSpPr>
            <p:cNvPr id="4" name="Conector recto 3">
              <a:extLst>
                <a:ext uri="{FF2B5EF4-FFF2-40B4-BE49-F238E27FC236}">
                  <a16:creationId xmlns:a16="http://schemas.microsoft.com/office/drawing/2014/main" id="{8D614F25-895E-86AD-A335-5F05FBFDD70E}"/>
                </a:ext>
              </a:extLst>
            </p:cNvPr>
            <p:cNvCxnSpPr>
              <a:cxnSpLocks/>
            </p:cNvCxnSpPr>
            <p:nvPr/>
          </p:nvCxnSpPr>
          <p:spPr>
            <a:xfrm>
              <a:off x="6312024" y="2924944"/>
              <a:ext cx="4248472" cy="0"/>
            </a:xfrm>
            <a:prstGeom prst="line">
              <a:avLst/>
            </a:prstGeom>
            <a:ln>
              <a:solidFill>
                <a:srgbClr val="C0A1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ector recto 6">
              <a:extLst>
                <a:ext uri="{FF2B5EF4-FFF2-40B4-BE49-F238E27FC236}">
                  <a16:creationId xmlns:a16="http://schemas.microsoft.com/office/drawing/2014/main" id="{13B9258B-B3EB-FD4A-962B-8124D67C7676}"/>
                </a:ext>
              </a:extLst>
            </p:cNvPr>
            <p:cNvCxnSpPr>
              <a:cxnSpLocks/>
            </p:cNvCxnSpPr>
            <p:nvPr/>
          </p:nvCxnSpPr>
          <p:spPr>
            <a:xfrm>
              <a:off x="6312024" y="4149080"/>
              <a:ext cx="4248472" cy="0"/>
            </a:xfrm>
            <a:prstGeom prst="line">
              <a:avLst/>
            </a:prstGeom>
            <a:ln>
              <a:solidFill>
                <a:srgbClr val="C0A17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69C00840-9586-4C49-D261-E812B30FF05D}"/>
              </a:ext>
            </a:extLst>
          </p:cNvPr>
          <p:cNvSpPr txBox="1"/>
          <p:nvPr/>
        </p:nvSpPr>
        <p:spPr>
          <a:xfrm>
            <a:off x="5735960" y="2636912"/>
            <a:ext cx="5976664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MX"/>
            </a:defPPr>
            <a:lvl1pPr>
              <a:defRPr sz="3200" b="1" spc="300">
                <a:solidFill>
                  <a:schemeClr val="bg1"/>
                </a:solidFill>
                <a:latin typeface="Titillium" panose="00000500000000000000" pitchFamily="50" charset="0"/>
              </a:defRPr>
            </a:lvl1pPr>
          </a:lstStyle>
          <a:p>
            <a:r>
              <a:rPr lang="es-MX" dirty="0">
                <a:latin typeface="Montserrat" pitchFamily="2" charset="0"/>
                <a:cs typeface="Arial Black" panose="020B0604020202020204" pitchFamily="34" charset="0"/>
              </a:rPr>
              <a:t>TRÁFICO ILEGAL DE ARMAMENTO EN ENTORNOS DIGITALES</a:t>
            </a:r>
            <a:endParaRPr lang="es-MX" sz="2800" dirty="0">
              <a:latin typeface="Montserrat" pitchFamily="2" charset="0"/>
              <a:cs typeface="Arial Black" panose="020B0604020202020204" pitchFamily="34" charset="0"/>
            </a:endParaRPr>
          </a:p>
          <a:p>
            <a:br>
              <a:rPr lang="es-MX" sz="2800" dirty="0">
                <a:latin typeface="Arial Black" panose="020B0604020202020204" pitchFamily="34" charset="0"/>
                <a:cs typeface="Arial Black" panose="020B0604020202020204" pitchFamily="34" charset="0"/>
              </a:rPr>
            </a:br>
            <a:endParaRPr lang="es-MX" sz="2800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7B6BAA0-DB3E-A8CA-FE10-6B6B61D9E382}"/>
              </a:ext>
            </a:extLst>
          </p:cNvPr>
          <p:cNvSpPr txBox="1"/>
          <p:nvPr/>
        </p:nvSpPr>
        <p:spPr>
          <a:xfrm>
            <a:off x="5686487" y="4514349"/>
            <a:ext cx="6026138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  <a:latin typeface="Titillium" panose="00000500000000000000" pitchFamily="50" charset="0"/>
              </a:rPr>
              <a:t>Identificación de nuevos canales de comercio ilícito.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  <a:latin typeface="Titillium" panose="00000500000000000000" pitchFamily="50" charset="0"/>
              </a:rPr>
              <a:t>Intervención directa de la Agencia Estatal de Investigaciones (AEI).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es-MX" dirty="0">
                <a:solidFill>
                  <a:schemeClr val="bg1"/>
                </a:solidFill>
                <a:latin typeface="Titillium" panose="00000500000000000000" pitchFamily="50" charset="0"/>
              </a:rPr>
              <a:t>Resultados operativos: Neutralización de transacciones armadas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MX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72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7411E-4B75-8458-C1D3-DE22026C4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17469EE0-F7CF-8F7F-99B5-5036AA395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3360670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INCREMENTO DE VENTA DE ARMAS POR REDES SOCIALES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D385CB3B-C853-732F-A6D0-673AC7A8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33" t="18091" r="6892" b="11281"/>
          <a:stretch>
            <a:fillRect/>
          </a:stretch>
        </p:blipFill>
        <p:spPr>
          <a:xfrm>
            <a:off x="3548942" y="1700808"/>
            <a:ext cx="8627293" cy="4091334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A7FED85-1B57-D1C0-C2BE-39259D762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55" y="3789040"/>
            <a:ext cx="1147500" cy="1080000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597873B-C3B0-5897-7F15-D0536EF589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517" y="3844105"/>
            <a:ext cx="936104" cy="881039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88F28B08-D26A-97F1-3BC2-BEA018F55A97}"/>
              </a:ext>
            </a:extLst>
          </p:cNvPr>
          <p:cNvSpPr txBox="1"/>
          <p:nvPr/>
        </p:nvSpPr>
        <p:spPr>
          <a:xfrm>
            <a:off x="360357" y="1778011"/>
            <a:ext cx="30108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ES" sz="2000" b="1" dirty="0">
                <a:latin typeface="Titillium" panose="00000500000000000000" pitchFamily="50" charset="0"/>
                <a:cs typeface="Arial" panose="020B0604020202020204" pitchFamily="34" charset="0"/>
              </a:rPr>
              <a:t>En el ultimo año hemos notado un incremento de un 500% en la publicación y venta de armas a partir de plataformas digitales.</a:t>
            </a:r>
            <a:endParaRPr lang="es-MX" sz="2000" b="1" dirty="0">
              <a:latin typeface="Titillium" panose="000005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B4C24F03-3712-9D7C-3F76-CC1076DDB848}"/>
              </a:ext>
            </a:extLst>
          </p:cNvPr>
          <p:cNvSpPr txBox="1"/>
          <p:nvPr/>
        </p:nvSpPr>
        <p:spPr>
          <a:xfrm>
            <a:off x="6365935" y="3661238"/>
            <a:ext cx="12794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latin typeface="Montserrat" pitchFamily="2" charset="0"/>
                <a:cs typeface="Arial" panose="020B0604020202020204" pitchFamily="34" charset="0"/>
              </a:rPr>
              <a:t>500</a:t>
            </a:r>
            <a:r>
              <a:rPr lang="es-ES" sz="2800" dirty="0">
                <a:solidFill>
                  <a:srgbClr val="FF0000"/>
                </a:solidFill>
                <a:latin typeface="Montserrat" pitchFamily="2" charset="0"/>
                <a:cs typeface="Arial" panose="020B0604020202020204" pitchFamily="34" charset="0"/>
              </a:rPr>
              <a:t>%</a:t>
            </a:r>
            <a:endParaRPr lang="es-MX" sz="2800" dirty="0">
              <a:solidFill>
                <a:srgbClr val="FF0000"/>
              </a:solidFill>
              <a:latin typeface="Montserrat" pitchFamily="2" charset="0"/>
            </a:endParaRPr>
          </a:p>
        </p:txBody>
      </p:sp>
      <p:pic>
        <p:nvPicPr>
          <p:cNvPr id="29" name="Imagen 28" descr="Logo Telegram PNG transparente - StickPNG">
            <a:extLst>
              <a:ext uri="{FF2B5EF4-FFF2-40B4-BE49-F238E27FC236}">
                <a16:creationId xmlns:a16="http://schemas.microsoft.com/office/drawing/2014/main" id="{99A94319-2C03-2655-3365-61046836E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3759" y="3918404"/>
            <a:ext cx="737712" cy="737712"/>
          </a:xfrm>
          <a:prstGeom prst="rect">
            <a:avLst/>
          </a:prstGeom>
        </p:spPr>
      </p:pic>
      <p:pic>
        <p:nvPicPr>
          <p:cNvPr id="30" name="Imagen 29" descr="Incremento - Iconos gratis de flechas">
            <a:extLst>
              <a:ext uri="{FF2B5EF4-FFF2-40B4-BE49-F238E27FC236}">
                <a16:creationId xmlns:a16="http://schemas.microsoft.com/office/drawing/2014/main" id="{2870AF30-B607-15F4-4ABC-8FDC48AB03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8048" y="2708920"/>
            <a:ext cx="905165" cy="90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43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EE9FC94E-0B99-D13A-7BBA-648493078D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052082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PLATAFORMAS DIGITALES DETECTADAS</a:t>
                      </a:r>
                      <a:endParaRPr lang="es-MX" sz="1600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ortar rectángulo de una esquina 4">
            <a:extLst>
              <a:ext uri="{FF2B5EF4-FFF2-40B4-BE49-F238E27FC236}">
                <a16:creationId xmlns:a16="http://schemas.microsoft.com/office/drawing/2014/main" id="{462B0B1D-FDC3-06CE-1FD6-6B2FC9D21049}"/>
              </a:ext>
            </a:extLst>
          </p:cNvPr>
          <p:cNvSpPr/>
          <p:nvPr/>
        </p:nvSpPr>
        <p:spPr>
          <a:xfrm>
            <a:off x="1065312" y="1604367"/>
            <a:ext cx="2732695" cy="1824634"/>
          </a:xfrm>
          <a:prstGeom prst="snip1Rect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7D626868-C63F-51B8-7652-F17B0534A99D}"/>
              </a:ext>
            </a:extLst>
          </p:cNvPr>
          <p:cNvSpPr/>
          <p:nvPr/>
        </p:nvSpPr>
        <p:spPr>
          <a:xfrm>
            <a:off x="911424" y="1190251"/>
            <a:ext cx="828229" cy="828229"/>
          </a:xfrm>
          <a:prstGeom prst="ellipse">
            <a:avLst/>
          </a:prstGeom>
          <a:solidFill>
            <a:srgbClr val="C0A1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23EF453-FA07-4785-FD2E-D5A39A2D0170}"/>
              </a:ext>
            </a:extLst>
          </p:cNvPr>
          <p:cNvSpPr txBox="1"/>
          <p:nvPr/>
        </p:nvSpPr>
        <p:spPr>
          <a:xfrm>
            <a:off x="1349783" y="2012332"/>
            <a:ext cx="24033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MX" b="1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El ecosistema digital como facilitador del mercado negro.</a:t>
            </a:r>
          </a:p>
          <a:p>
            <a:endParaRPr lang="es-MX" b="1" dirty="0">
              <a:solidFill>
                <a:schemeClr val="bg1"/>
              </a:solidFill>
              <a:latin typeface="Montserrat" pitchFamily="2" charset="0"/>
              <a:cs typeface="Arial" panose="020B0604020202020204" pitchFamily="34" charset="0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405190E-11D9-8E77-AD2C-964FE14E9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88" y="1292414"/>
            <a:ext cx="622300" cy="622300"/>
          </a:xfrm>
          <a:prstGeom prst="rect">
            <a:avLst/>
          </a:prstGeom>
        </p:spPr>
      </p:pic>
      <p:sp>
        <p:nvSpPr>
          <p:cNvPr id="12" name="Recortar rectángulo de una esquina 11">
            <a:extLst>
              <a:ext uri="{FF2B5EF4-FFF2-40B4-BE49-F238E27FC236}">
                <a16:creationId xmlns:a16="http://schemas.microsoft.com/office/drawing/2014/main" id="{779B169B-5FE1-1E70-40DF-3C7ACE01AB68}"/>
              </a:ext>
            </a:extLst>
          </p:cNvPr>
          <p:cNvSpPr/>
          <p:nvPr/>
        </p:nvSpPr>
        <p:spPr>
          <a:xfrm>
            <a:off x="4766544" y="1616827"/>
            <a:ext cx="2886583" cy="1824634"/>
          </a:xfrm>
          <a:prstGeom prst="snip1Rect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2EA05F3C-6FA1-1E99-EC04-42EC9F456D42}"/>
              </a:ext>
            </a:extLst>
          </p:cNvPr>
          <p:cNvSpPr/>
          <p:nvPr/>
        </p:nvSpPr>
        <p:spPr>
          <a:xfrm>
            <a:off x="4612656" y="1202711"/>
            <a:ext cx="828229" cy="828229"/>
          </a:xfrm>
          <a:prstGeom prst="ellipse">
            <a:avLst/>
          </a:prstGeom>
          <a:solidFill>
            <a:srgbClr val="C0A1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54710BC-2625-B206-1EAA-86F8A31C1C3F}"/>
              </a:ext>
            </a:extLst>
          </p:cNvPr>
          <p:cNvSpPr txBox="1"/>
          <p:nvPr/>
        </p:nvSpPr>
        <p:spPr>
          <a:xfrm>
            <a:off x="4977495" y="2135511"/>
            <a:ext cx="2403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MX" b="1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Comercialización en el Marketplace de Facebook.</a:t>
            </a:r>
          </a:p>
          <a:p>
            <a:endParaRPr lang="es-MX" b="1" dirty="0">
              <a:solidFill>
                <a:schemeClr val="bg1"/>
              </a:solidFill>
              <a:latin typeface="Montserrat" pitchFamily="2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F89876-1977-C49C-C089-63D4D6AA42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170" y="1323426"/>
            <a:ext cx="589199" cy="589199"/>
          </a:xfrm>
          <a:prstGeom prst="rect">
            <a:avLst/>
          </a:prstGeom>
        </p:spPr>
      </p:pic>
      <p:sp>
        <p:nvSpPr>
          <p:cNvPr id="16" name="Recortar rectángulo de una esquina 15">
            <a:extLst>
              <a:ext uri="{FF2B5EF4-FFF2-40B4-BE49-F238E27FC236}">
                <a16:creationId xmlns:a16="http://schemas.microsoft.com/office/drawing/2014/main" id="{2F9F4C66-E9CC-D2F9-9AC3-5027FDE8EE0C}"/>
              </a:ext>
            </a:extLst>
          </p:cNvPr>
          <p:cNvSpPr/>
          <p:nvPr/>
        </p:nvSpPr>
        <p:spPr>
          <a:xfrm>
            <a:off x="8466001" y="1587308"/>
            <a:ext cx="2886583" cy="1824634"/>
          </a:xfrm>
          <a:prstGeom prst="snip1Rect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6723A04E-F784-E793-1343-52038864956B}"/>
              </a:ext>
            </a:extLst>
          </p:cNvPr>
          <p:cNvSpPr/>
          <p:nvPr/>
        </p:nvSpPr>
        <p:spPr>
          <a:xfrm>
            <a:off x="8312113" y="1173192"/>
            <a:ext cx="828229" cy="828229"/>
          </a:xfrm>
          <a:prstGeom prst="ellipse">
            <a:avLst/>
          </a:prstGeom>
          <a:solidFill>
            <a:srgbClr val="C0A17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C2D69C8-E663-0A20-1A3D-FFD46DE8A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94" y="1357859"/>
            <a:ext cx="563465" cy="563466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281E7C8-5233-281F-09DB-5F58E5803564}"/>
              </a:ext>
            </a:extLst>
          </p:cNvPr>
          <p:cNvSpPr txBox="1"/>
          <p:nvPr/>
        </p:nvSpPr>
        <p:spPr>
          <a:xfrm>
            <a:off x="8667454" y="1952816"/>
            <a:ext cx="246910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MX" b="1" dirty="0">
                <a:solidFill>
                  <a:schemeClr val="bg1"/>
                </a:solidFill>
                <a:latin typeface="Montserrat" pitchFamily="2" charset="0"/>
                <a:cs typeface="Arial" panose="020B0604020202020204" pitchFamily="34" charset="0"/>
              </a:rPr>
              <a:t>Ausencia de filtros de ciberseguridad y proliferación del anonimato.</a:t>
            </a:r>
          </a:p>
          <a:p>
            <a:endParaRPr lang="es-MX" b="1" dirty="0">
              <a:solidFill>
                <a:schemeClr val="bg1"/>
              </a:solidFill>
              <a:latin typeface="Montserrat" pitchFamily="2" charset="0"/>
              <a:cs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91D20CD-FDA4-FE3A-F5E5-FAD1459C2F2B}"/>
              </a:ext>
            </a:extLst>
          </p:cNvPr>
          <p:cNvSpPr txBox="1"/>
          <p:nvPr/>
        </p:nvSpPr>
        <p:spPr>
          <a:xfrm>
            <a:off x="1065312" y="3982603"/>
            <a:ext cx="39604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MX"/>
            </a:defPPr>
            <a:lvl1pPr lvl="0" fontAlgn="base">
              <a:lnSpc>
                <a:spcPct val="150000"/>
              </a:lnSpc>
              <a:defRPr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es-MX" dirty="0">
                <a:latin typeface="Titillium" panose="00000500000000000000" pitchFamily="50" charset="0"/>
              </a:rPr>
              <a:t>Los plataformas en donde mayormente se ha detectado esta venta de armas son: </a:t>
            </a:r>
          </a:p>
          <a:p>
            <a:pPr algn="just">
              <a:lnSpc>
                <a:spcPct val="100000"/>
              </a:lnSpc>
            </a:pPr>
            <a:endParaRPr lang="es-MX" dirty="0">
              <a:latin typeface="Titillium" panose="00000500000000000000" pitchFamily="50" charset="0"/>
            </a:endParaRPr>
          </a:p>
          <a:p>
            <a:pPr algn="just">
              <a:lnSpc>
                <a:spcPct val="100000"/>
              </a:lnSpc>
            </a:pPr>
            <a:r>
              <a:rPr lang="es-MX" dirty="0">
                <a:latin typeface="Titillium" panose="00000500000000000000" pitchFamily="50" charset="0"/>
              </a:rPr>
              <a:t>Marketplace de Facebook y </a:t>
            </a:r>
            <a:r>
              <a:rPr lang="es-MX" dirty="0" err="1">
                <a:latin typeface="Titillium" panose="00000500000000000000" pitchFamily="50" charset="0"/>
              </a:rPr>
              <a:t>Telegram</a:t>
            </a:r>
            <a:r>
              <a:rPr lang="es-MX" dirty="0">
                <a:latin typeface="Titillium" panose="00000500000000000000" pitchFamily="50" charset="0"/>
              </a:rPr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50D5E6A8-4EF2-1AD6-4676-844E1C9D9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401" y="5557062"/>
            <a:ext cx="1147500" cy="1080000"/>
          </a:xfrm>
          <a:prstGeom prst="rect">
            <a:avLst/>
          </a:prstGeom>
        </p:spPr>
      </p:pic>
      <p:pic>
        <p:nvPicPr>
          <p:cNvPr id="28" name="Imagen 27" descr="Logo Telegram PNG transparente - StickPNG">
            <a:extLst>
              <a:ext uri="{FF2B5EF4-FFF2-40B4-BE49-F238E27FC236}">
                <a16:creationId xmlns:a16="http://schemas.microsoft.com/office/drawing/2014/main" id="{D8F9ADBB-7B7A-65E7-0CA8-9AB0B7BEAB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529" y="5686425"/>
            <a:ext cx="839713" cy="83971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BDB8444-8CA5-97EF-2A07-ABCC294FD0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2030" y="3768369"/>
            <a:ext cx="5495569" cy="263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693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AE3E1-6459-231B-8912-4CDC0907A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924D55C4-AFAD-500F-6A54-8AD540F7E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622447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b="1" dirty="0">
                          <a:effectLst/>
                          <a:latin typeface="Montserrat" pitchFamily="2" charset="0"/>
                        </a:rPr>
                        <a:t>LUGARES DONDE SE DA LA VENTA DE ARMAS</a:t>
                      </a: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81C351A4-3AC1-1186-7A89-8E1B622E6ADC}"/>
              </a:ext>
            </a:extLst>
          </p:cNvPr>
          <p:cNvSpPr txBox="1"/>
          <p:nvPr/>
        </p:nvSpPr>
        <p:spPr>
          <a:xfrm>
            <a:off x="232559" y="1392741"/>
            <a:ext cx="26420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CARACTERÍSTICAS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E0E19DA-8180-4776-E4E6-75E377C1ED8B}"/>
              </a:ext>
            </a:extLst>
          </p:cNvPr>
          <p:cNvSpPr txBox="1"/>
          <p:nvPr/>
        </p:nvSpPr>
        <p:spPr>
          <a:xfrm>
            <a:off x="11274641" y="23348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MX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C292F53-D935-FEDD-F0D1-2BBF352D30CC}"/>
              </a:ext>
            </a:extLst>
          </p:cNvPr>
          <p:cNvSpPr txBox="1"/>
          <p:nvPr/>
        </p:nvSpPr>
        <p:spPr>
          <a:xfrm>
            <a:off x="653850" y="1812811"/>
            <a:ext cx="407196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>
                <a:latin typeface="Titillium" panose="00000500000000000000" pitchFamily="50" charset="0"/>
              </a:rPr>
              <a:t>La principal oferta se da en los municipios conurbados a Oaxaca de Juárez, principalmente el corredor de:</a:t>
            </a:r>
          </a:p>
          <a:p>
            <a:endParaRPr lang="es-MX" sz="2000" b="1" dirty="0">
              <a:latin typeface="Titillium" panose="00000500000000000000" pitchFamily="50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FCFD09A1-9250-3EDA-FA5E-9071D11F92CB}"/>
              </a:ext>
            </a:extLst>
          </p:cNvPr>
          <p:cNvGrpSpPr/>
          <p:nvPr/>
        </p:nvGrpSpPr>
        <p:grpSpPr>
          <a:xfrm>
            <a:off x="4898281" y="1556792"/>
            <a:ext cx="6490444" cy="4608512"/>
            <a:chOff x="5887903" y="1556792"/>
            <a:chExt cx="5562600" cy="394970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F96B401-3AB4-C83F-9B64-CF944789E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7903" y="1556792"/>
              <a:ext cx="5562600" cy="3949700"/>
            </a:xfrm>
            <a:prstGeom prst="rect">
              <a:avLst/>
            </a:prstGeom>
          </p:spPr>
        </p:pic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3E335350-6013-016E-15BF-F3294834A812}"/>
                </a:ext>
              </a:extLst>
            </p:cNvPr>
            <p:cNvSpPr/>
            <p:nvPr/>
          </p:nvSpPr>
          <p:spPr>
            <a:xfrm>
              <a:off x="8984247" y="4539251"/>
              <a:ext cx="216024" cy="21602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>
                  <a:solidFill>
                    <a:schemeClr val="tx1"/>
                  </a:solidFill>
                  <a:latin typeface="Montserrat" pitchFamily="2" charset="0"/>
                </a:rPr>
                <a:t>1</a:t>
              </a:r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848FD319-536F-0073-5881-3F168C50832A}"/>
                </a:ext>
              </a:extLst>
            </p:cNvPr>
            <p:cNvSpPr/>
            <p:nvPr/>
          </p:nvSpPr>
          <p:spPr>
            <a:xfrm>
              <a:off x="8336175" y="3418164"/>
              <a:ext cx="216024" cy="21602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>
                  <a:solidFill>
                    <a:schemeClr val="tx1"/>
                  </a:solidFill>
                  <a:latin typeface="Montserrat" pitchFamily="2" charset="0"/>
                </a:rPr>
                <a:t>2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8CC0241-418A-F547-F81F-3A2F6CF8D51E}"/>
                </a:ext>
              </a:extLst>
            </p:cNvPr>
            <p:cNvSpPr/>
            <p:nvPr/>
          </p:nvSpPr>
          <p:spPr>
            <a:xfrm>
              <a:off x="8641674" y="2355708"/>
              <a:ext cx="216024" cy="21602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>
                  <a:solidFill>
                    <a:schemeClr val="tx1"/>
                  </a:solidFill>
                  <a:latin typeface="Montserrat" pitchFamily="2" charset="0"/>
                </a:rPr>
                <a:t>3</a:t>
              </a:r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id="{12A73DF2-E972-4D12-00D1-BA32CF4A8D05}"/>
                </a:ext>
              </a:extLst>
            </p:cNvPr>
            <p:cNvSpPr/>
            <p:nvPr/>
          </p:nvSpPr>
          <p:spPr>
            <a:xfrm>
              <a:off x="7904127" y="1946963"/>
              <a:ext cx="216024" cy="21602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MX" b="1" dirty="0">
                  <a:solidFill>
                    <a:schemeClr val="tx1"/>
                  </a:solidFill>
                  <a:latin typeface="Montserrat" pitchFamily="2" charset="0"/>
                </a:rPr>
                <a:t>4</a:t>
              </a:r>
            </a:p>
          </p:txBody>
        </p:sp>
      </p:grp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AD1F0EE1-C77F-ED70-4230-A7C835474962}"/>
              </a:ext>
            </a:extLst>
          </p:cNvPr>
          <p:cNvSpPr/>
          <p:nvPr/>
        </p:nvSpPr>
        <p:spPr>
          <a:xfrm>
            <a:off x="803274" y="3378749"/>
            <a:ext cx="4024360" cy="1639265"/>
          </a:xfrm>
          <a:prstGeom prst="roundRect">
            <a:avLst>
              <a:gd name="adj" fmla="val 0"/>
            </a:avLst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s-MX" b="1" dirty="0">
                <a:latin typeface="Montserrat" pitchFamily="2" charset="0"/>
              </a:rPr>
              <a:t>Miahuatlán de Porfirio Díaz</a:t>
            </a:r>
          </a:p>
          <a:p>
            <a:pPr marL="342900" indent="-342900">
              <a:buFont typeface="+mj-lt"/>
              <a:buAutoNum type="arabicPeriod"/>
            </a:pPr>
            <a:r>
              <a:rPr lang="es-MX" b="1" dirty="0">
                <a:latin typeface="Montserrat" pitchFamily="2" charset="0"/>
              </a:rPr>
              <a:t>Ejutla de Crespo</a:t>
            </a:r>
          </a:p>
          <a:p>
            <a:pPr marL="342900" indent="-342900">
              <a:buFont typeface="+mj-lt"/>
              <a:buAutoNum type="arabicPeriod"/>
            </a:pPr>
            <a:r>
              <a:rPr lang="es-MX" b="1" dirty="0">
                <a:latin typeface="Montserrat" pitchFamily="2" charset="0"/>
              </a:rPr>
              <a:t>Ocotlan de Morelos</a:t>
            </a:r>
          </a:p>
          <a:p>
            <a:pPr marL="342900" indent="-342900">
              <a:buFont typeface="+mj-lt"/>
              <a:buAutoNum type="arabicPeriod"/>
            </a:pPr>
            <a:r>
              <a:rPr lang="es-MX" b="1" dirty="0">
                <a:latin typeface="Montserrat" pitchFamily="2" charset="0"/>
              </a:rPr>
              <a:t>Zimatlán de Álvarez.</a:t>
            </a:r>
          </a:p>
        </p:txBody>
      </p:sp>
    </p:spTree>
    <p:extLst>
      <p:ext uri="{BB962C8B-B14F-4D97-AF65-F5344CB8AC3E}">
        <p14:creationId xmlns:p14="http://schemas.microsoft.com/office/powerpoint/2010/main" val="16528889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0D125-255C-F156-AB52-0586BF417C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0FE8455C-05D0-E6AC-55EB-84368C1A7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37135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ESTRATEGIA DE COMBATE AL TRÁFICO DE ARMAS POR REDES SOCIALES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1F9436AB-8B60-E417-3C2F-230CCEAC2496}"/>
              </a:ext>
            </a:extLst>
          </p:cNvPr>
          <p:cNvSpPr/>
          <p:nvPr/>
        </p:nvSpPr>
        <p:spPr>
          <a:xfrm>
            <a:off x="1199456" y="3933056"/>
            <a:ext cx="2952328" cy="22322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BA0577F-C120-FA85-C336-E9C38322837F}"/>
              </a:ext>
            </a:extLst>
          </p:cNvPr>
          <p:cNvSpPr/>
          <p:nvPr/>
        </p:nvSpPr>
        <p:spPr>
          <a:xfrm>
            <a:off x="1009382" y="3440208"/>
            <a:ext cx="766137" cy="766137"/>
          </a:xfrm>
          <a:prstGeom prst="ellipse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F8D6CBF-2F73-3464-320A-9E31209EF527}"/>
              </a:ext>
            </a:extLst>
          </p:cNvPr>
          <p:cNvSpPr txBox="1"/>
          <p:nvPr/>
        </p:nvSpPr>
        <p:spPr>
          <a:xfrm>
            <a:off x="1559496" y="4540639"/>
            <a:ext cx="24919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Montserrat" pitchFamily="2" charset="0"/>
                <a:cs typeface="Arial" panose="020B0604020202020204" pitchFamily="34" charset="0"/>
              </a:rPr>
              <a:t>Rastreo sistemático en redes sociales.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D4C80A7D-DFB0-91B5-E6CD-FED6AFDEF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40" y="3486266"/>
            <a:ext cx="631500" cy="631500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86C61E38-0F70-9EC0-8CBD-35BFC6902957}"/>
              </a:ext>
            </a:extLst>
          </p:cNvPr>
          <p:cNvSpPr/>
          <p:nvPr/>
        </p:nvSpPr>
        <p:spPr>
          <a:xfrm>
            <a:off x="4594419" y="3933056"/>
            <a:ext cx="2952328" cy="22322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25A63AB-4883-DAB8-3E63-63D929DC8753}"/>
              </a:ext>
            </a:extLst>
          </p:cNvPr>
          <p:cNvSpPr/>
          <p:nvPr/>
        </p:nvSpPr>
        <p:spPr>
          <a:xfrm>
            <a:off x="4404345" y="3440208"/>
            <a:ext cx="766137" cy="766137"/>
          </a:xfrm>
          <a:prstGeom prst="ellipse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1B6B5A2-2429-2AA0-3574-2417CAD451E2}"/>
              </a:ext>
            </a:extLst>
          </p:cNvPr>
          <p:cNvSpPr txBox="1"/>
          <p:nvPr/>
        </p:nvSpPr>
        <p:spPr>
          <a:xfrm>
            <a:off x="4752045" y="442346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MX" b="1" dirty="0">
                <a:latin typeface="Montserrat" pitchFamily="2" charset="0"/>
                <a:cs typeface="Arial" panose="020B0604020202020204" pitchFamily="34" charset="0"/>
              </a:rPr>
              <a:t>Despliegue táctico preventivo en puntos de intercambio identificados.</a:t>
            </a:r>
          </a:p>
        </p:txBody>
      </p:sp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7DD2D30C-7843-4E56-3D7B-FC6CD89A3557}"/>
              </a:ext>
            </a:extLst>
          </p:cNvPr>
          <p:cNvSpPr/>
          <p:nvPr/>
        </p:nvSpPr>
        <p:spPr>
          <a:xfrm>
            <a:off x="7989382" y="3933056"/>
            <a:ext cx="2952328" cy="2232248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CAA23CC1-EDC9-4D47-8AE1-F235063C5906}"/>
              </a:ext>
            </a:extLst>
          </p:cNvPr>
          <p:cNvSpPr/>
          <p:nvPr/>
        </p:nvSpPr>
        <p:spPr>
          <a:xfrm>
            <a:off x="7799308" y="3440208"/>
            <a:ext cx="766137" cy="766137"/>
          </a:xfrm>
          <a:prstGeom prst="ellipse">
            <a:avLst/>
          </a:prstGeom>
          <a:solidFill>
            <a:srgbClr val="61123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9589B978-949F-F544-9DAF-9E50754B4812}"/>
              </a:ext>
            </a:extLst>
          </p:cNvPr>
          <p:cNvSpPr txBox="1"/>
          <p:nvPr/>
        </p:nvSpPr>
        <p:spPr>
          <a:xfrm>
            <a:off x="8147008" y="4423464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MX" b="1" dirty="0">
                <a:latin typeface="Montserrat" pitchFamily="2" charset="0"/>
                <a:cs typeface="Arial" panose="020B0604020202020204" pitchFamily="34" charset="0"/>
              </a:rPr>
              <a:t>Aplicación estricta de la Ley Federal de Armas de Fuego y Explosivos.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311418C-6156-EEC9-7D42-BEB5228982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366" y="3486266"/>
            <a:ext cx="631500" cy="631500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BD6E38F9-EAA7-0B0B-3DB2-9559ACB7DF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481" y="3551324"/>
            <a:ext cx="525864" cy="525864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0F25A89-0884-A0DD-3579-B5D987B4A41A}"/>
              </a:ext>
            </a:extLst>
          </p:cNvPr>
          <p:cNvSpPr txBox="1"/>
          <p:nvPr/>
        </p:nvSpPr>
        <p:spPr>
          <a:xfrm>
            <a:off x="1199456" y="1186774"/>
            <a:ext cx="72774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/>
            <a:r>
              <a:rPr lang="es-ES" sz="2000" b="1" dirty="0">
                <a:latin typeface="Titillium" panose="00000500000000000000" pitchFamily="50" charset="0"/>
                <a:cs typeface="Arial" panose="020B0604020202020204" pitchFamily="34" charset="0"/>
              </a:rPr>
              <a:t>La Fiscalía General del estado de Oaxaca, a través de la Coordinación General de la Agencia Estatal de Investigaciones, creará un área encargada de patrullajes digitales para detección de publicaciones y venta ilegal de armas en plataformas digitales, donde se realizarán las acciones siguientes:</a:t>
            </a:r>
            <a:endParaRPr lang="es-MX" sz="2000" b="1" dirty="0">
              <a:latin typeface="Titillium" panose="000005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759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3BCD2-DEEC-DD59-C2A4-776A3290A4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redondeado 8">
            <a:extLst>
              <a:ext uri="{FF2B5EF4-FFF2-40B4-BE49-F238E27FC236}">
                <a16:creationId xmlns:a16="http://schemas.microsoft.com/office/drawing/2014/main" id="{C7F39F07-7D64-B6A5-0163-33D28B322E01}"/>
              </a:ext>
            </a:extLst>
          </p:cNvPr>
          <p:cNvSpPr/>
          <p:nvPr/>
        </p:nvSpPr>
        <p:spPr>
          <a:xfrm>
            <a:off x="400627" y="1788055"/>
            <a:ext cx="2810852" cy="4737289"/>
          </a:xfrm>
          <a:prstGeom prst="roundRect">
            <a:avLst>
              <a:gd name="adj" fmla="val 0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fontAlgn="base"/>
            <a:r>
              <a:rPr lang="es-MX" sz="1200" b="1" dirty="0">
                <a:solidFill>
                  <a:schemeClr val="tx1"/>
                </a:solidFill>
                <a:latin typeface="Montserrat" pitchFamily="2" charset="0"/>
                <a:cs typeface="Arial" panose="020B0604020202020204" pitchFamily="34" charset="0"/>
              </a:rPr>
              <a:t>RESULTADOS DE LA DETECCIÓN Y ASEGURAMIENTO EN FLAGRANCIA: 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endParaRPr lang="es-MX" sz="1200" dirty="0">
              <a:solidFill>
                <a:schemeClr val="tx1"/>
              </a:solidFill>
              <a:latin typeface="Titillium" panose="00000500000000000000" pitchFamily="50" charset="0"/>
              <a:cs typeface="Arial" panose="020B0604020202020204" pitchFamily="34" charset="0"/>
            </a:endParaRP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Aseguramiento de armas cortas (revólveres y escuadras) en San Martín </a:t>
            </a:r>
            <a:r>
              <a:rPr lang="es-MX" sz="1400" b="1" dirty="0" err="1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Mexicapam</a:t>
            </a:r>
            <a:r>
              <a:rPr lang="es-MX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 y San Antonio de la Cal.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es-MX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Interceptación de armamento (escopeta Stevens Calibre 20) transportado mediante servicios de paquetería en transporte público.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Escalamiento del perfil del armamento comercializado.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Incautación de carabinas de asalto y subfusiles.</a:t>
            </a:r>
          </a:p>
          <a:p>
            <a:pPr marL="285750" lvl="0" indent="-285750" algn="just" fontAlgn="base">
              <a:buFont typeface="Arial" panose="020B0604020202020204" pitchFamily="34" charset="0"/>
              <a:buChar char="•"/>
            </a:pPr>
            <a:r>
              <a:rPr lang="es-ES" sz="14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Aseguramiento simultáneo de narcóticos (metanfetamina y marihuana) durante las entregas.</a:t>
            </a:r>
          </a:p>
        </p:txBody>
      </p:sp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2F802744-07EE-9752-4DBC-47177C589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8546480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INTERVENCIÓN OPERATIVA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BB665FB9-4C3E-4134-0422-6FD29C59EC71}"/>
              </a:ext>
            </a:extLst>
          </p:cNvPr>
          <p:cNvSpPr txBox="1"/>
          <p:nvPr/>
        </p:nvSpPr>
        <p:spPr>
          <a:xfrm>
            <a:off x="479376" y="1054477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/>
            <a:r>
              <a:rPr lang="es-ES" b="1" dirty="0">
                <a:latin typeface="Titillium" panose="00000500000000000000" pitchFamily="50" charset="0"/>
                <a:cs typeface="Arial" panose="020B0604020202020204" pitchFamily="34" charset="0"/>
              </a:rPr>
              <a:t>Detención de diversas personas que se dedican a la venta ilegal de armas de fuego.</a:t>
            </a:r>
            <a:endParaRPr lang="es-MX" b="1" dirty="0">
              <a:latin typeface="Titillium" panose="000005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DF55FD3-9143-ADEC-C5C8-BC077A1A2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911" y="1788055"/>
            <a:ext cx="1009650" cy="1485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CE1C56C1-B25C-50D8-2BE2-CB191D18E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8531" y="1789685"/>
            <a:ext cx="1009650" cy="1485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8CC54286-928A-8AED-4F45-94ED64528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035" y="1788055"/>
            <a:ext cx="936104" cy="1485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>
            <a:extLst>
              <a:ext uri="{FF2B5EF4-FFF2-40B4-BE49-F238E27FC236}">
                <a16:creationId xmlns:a16="http://schemas.microsoft.com/office/drawing/2014/main" id="{4E0AB064-7282-1728-C13B-94E35A8CA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503" y="3948224"/>
            <a:ext cx="1638300" cy="21907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690BC477-D80E-B076-E22A-E15C5CAFD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136" y="3948224"/>
            <a:ext cx="1504950" cy="218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redondeado 8">
            <a:extLst>
              <a:ext uri="{FF2B5EF4-FFF2-40B4-BE49-F238E27FC236}">
                <a16:creationId xmlns:a16="http://schemas.microsoft.com/office/drawing/2014/main" id="{09E48B47-CC65-6941-510C-F2799FC5076A}"/>
              </a:ext>
            </a:extLst>
          </p:cNvPr>
          <p:cNvSpPr/>
          <p:nvPr/>
        </p:nvSpPr>
        <p:spPr>
          <a:xfrm>
            <a:off x="9183993" y="1788055"/>
            <a:ext cx="2340000" cy="1485900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just" fontAlgn="base"/>
            <a:r>
              <a:rPr lang="es-ES" sz="1200" b="1" dirty="0">
                <a:solidFill>
                  <a:srgbClr val="FF0000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25/03/2026</a:t>
            </a:r>
            <a:r>
              <a:rPr lang="es-ES" sz="12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, </a:t>
            </a:r>
          </a:p>
          <a:p>
            <a:pPr lvl="0" algn="just" fontAlgn="base"/>
            <a:r>
              <a:rPr lang="es-ES" sz="12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DETENCIÓN DE DOS PERSONAS POR POSESIÓN DE ARMAS DE FUEGO EN SAN MARTIN MEXICAPAM, OAXACA DE JUAREZ, OAXACA.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DD53D171-B496-F529-147E-2D1D47F2F35D}"/>
              </a:ext>
            </a:extLst>
          </p:cNvPr>
          <p:cNvGrpSpPr/>
          <p:nvPr/>
        </p:nvGrpSpPr>
        <p:grpSpPr>
          <a:xfrm>
            <a:off x="3413313" y="1788846"/>
            <a:ext cx="2316255" cy="1880773"/>
            <a:chOff x="700974" y="1818840"/>
            <a:chExt cx="2189660" cy="177797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6F11E138-B02E-9A79-0BD4-D3779D2BE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449" b="8651"/>
            <a:stretch>
              <a:fillRect/>
            </a:stretch>
          </p:blipFill>
          <p:spPr>
            <a:xfrm>
              <a:off x="700974" y="1818840"/>
              <a:ext cx="2189660" cy="1777979"/>
            </a:xfrm>
            <a:prstGeom prst="rect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149DEF20-22D2-61C8-18DF-D452CCE656D6}"/>
                </a:ext>
              </a:extLst>
            </p:cNvPr>
            <p:cNvSpPr/>
            <p:nvPr/>
          </p:nvSpPr>
          <p:spPr>
            <a:xfrm>
              <a:off x="1430884" y="2124572"/>
              <a:ext cx="190747" cy="78085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0E908B0F-E5DC-5047-D204-609CB1648433}"/>
                </a:ext>
              </a:extLst>
            </p:cNvPr>
            <p:cNvSpPr/>
            <p:nvPr/>
          </p:nvSpPr>
          <p:spPr>
            <a:xfrm>
              <a:off x="1847528" y="2147931"/>
              <a:ext cx="190747" cy="78085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</p:grpSp>
      <p:sp>
        <p:nvSpPr>
          <p:cNvPr id="7" name="Rectángulo redondeado 8">
            <a:extLst>
              <a:ext uri="{FF2B5EF4-FFF2-40B4-BE49-F238E27FC236}">
                <a16:creationId xmlns:a16="http://schemas.microsoft.com/office/drawing/2014/main" id="{1B43DA67-72D7-BDAB-B35D-3905F067EF0F}"/>
              </a:ext>
            </a:extLst>
          </p:cNvPr>
          <p:cNvSpPr/>
          <p:nvPr/>
        </p:nvSpPr>
        <p:spPr>
          <a:xfrm>
            <a:off x="6654585" y="3948224"/>
            <a:ext cx="2340000" cy="1224207"/>
          </a:xfrm>
          <a:prstGeom prst="roundRect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lvl="0" algn="just" fontAlgn="base"/>
            <a:r>
              <a:rPr lang="es-ES" sz="1200" b="1" dirty="0">
                <a:solidFill>
                  <a:srgbClr val="FF0000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30/03/2026</a:t>
            </a:r>
            <a:r>
              <a:rPr lang="es-ES" sz="12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, </a:t>
            </a:r>
          </a:p>
          <a:p>
            <a:pPr lvl="0" algn="just" fontAlgn="base"/>
            <a:r>
              <a:rPr lang="es-ES" sz="1200" b="1" dirty="0">
                <a:solidFill>
                  <a:schemeClr val="tx1"/>
                </a:solidFill>
                <a:latin typeface="Titillium" panose="00000500000000000000" pitchFamily="50" charset="0"/>
                <a:cs typeface="Arial" panose="020B0604020202020204" pitchFamily="34" charset="0"/>
              </a:rPr>
              <a:t>DETENCIÓN DE UNA PERSONA POR POSESIÓN DE ARMA PROHIBIDA EN EJUTLA DE CRESPO, OAXACA.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909DF3A-1D33-53AF-6075-2C0ABA24D5BE}"/>
              </a:ext>
            </a:extLst>
          </p:cNvPr>
          <p:cNvGrpSpPr/>
          <p:nvPr/>
        </p:nvGrpSpPr>
        <p:grpSpPr>
          <a:xfrm>
            <a:off x="9155897" y="3948224"/>
            <a:ext cx="2916767" cy="2187575"/>
            <a:chOff x="6096000" y="1821980"/>
            <a:chExt cx="2448272" cy="1836204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119F0456-ADCE-81EB-BDDC-6080EC5E3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821980"/>
              <a:ext cx="2448272" cy="183620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F040126-EE84-7091-14F2-15DAD237B616}"/>
                </a:ext>
              </a:extLst>
            </p:cNvPr>
            <p:cNvSpPr/>
            <p:nvPr/>
          </p:nvSpPr>
          <p:spPr>
            <a:xfrm>
              <a:off x="7285341" y="2265075"/>
              <a:ext cx="117999" cy="68875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dirty="0"/>
            </a:p>
          </p:txBody>
        </p:sp>
      </p:grpSp>
      <p:sp>
        <p:nvSpPr>
          <p:cNvPr id="20" name="Rectángulo 19">
            <a:extLst>
              <a:ext uri="{FF2B5EF4-FFF2-40B4-BE49-F238E27FC236}">
                <a16:creationId xmlns:a16="http://schemas.microsoft.com/office/drawing/2014/main" id="{AB63647D-6124-DE23-52E7-2E5FC5F1773C}"/>
              </a:ext>
            </a:extLst>
          </p:cNvPr>
          <p:cNvSpPr/>
          <p:nvPr/>
        </p:nvSpPr>
        <p:spPr>
          <a:xfrm>
            <a:off x="4353859" y="4425842"/>
            <a:ext cx="201775" cy="82599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8355797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3AEB7-FA8C-F3BE-6819-1C8570280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FB28F2ED-36CC-AB43-E3A9-67AB51147A51}"/>
              </a:ext>
            </a:extLst>
          </p:cNvPr>
          <p:cNvGraphicFramePr>
            <a:graphicFrameLocks noGrp="1"/>
          </p:cNvGraphicFramePr>
          <p:nvPr/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MODUS OPERANDI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EAD809A-61B9-F366-8639-4A45A63F7501}"/>
              </a:ext>
            </a:extLst>
          </p:cNvPr>
          <p:cNvSpPr txBox="1"/>
          <p:nvPr/>
        </p:nvSpPr>
        <p:spPr>
          <a:xfrm>
            <a:off x="1196152" y="2852936"/>
            <a:ext cx="4504779" cy="3569346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Publicación de venta de armas mediante plataformas abierta Market Place (Facebook) o grupos cerrados de </a:t>
            </a:r>
            <a:r>
              <a:rPr lang="es-MX" sz="2000" b="1" kern="100" dirty="0" err="1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Telegram</a:t>
            </a:r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lvl="0" algn="just"/>
            <a:endParaRPr lang="es-MX" sz="2000" b="1" kern="100" dirty="0"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Las publicaciones se presentaban en grupos de compraventa, páginas de coleccionismo, artículos deportivos, seguridad privada o accesorios tácticos. 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12A0557-3DE5-DC32-0012-136E76F18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14" y="1430103"/>
            <a:ext cx="808835" cy="761256"/>
          </a:xfrm>
          <a:prstGeom prst="rect">
            <a:avLst/>
          </a:prstGeom>
        </p:spPr>
      </p:pic>
      <p:pic>
        <p:nvPicPr>
          <p:cNvPr id="12" name="Imagen 11" descr="Logo Telegram PNG transparente - StickPNG">
            <a:extLst>
              <a:ext uri="{FF2B5EF4-FFF2-40B4-BE49-F238E27FC236}">
                <a16:creationId xmlns:a16="http://schemas.microsoft.com/office/drawing/2014/main" id="{7BFE5DE0-BCD3-2BF4-90F3-C809D6955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797" y="1582286"/>
            <a:ext cx="473224" cy="473224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BE509FFF-A2C7-0D39-C8CC-5F2BDB45FA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422" y="1166589"/>
            <a:ext cx="2926858" cy="1404039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918F4E18-3384-E37C-829B-2536DA0D4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914" y="1545858"/>
            <a:ext cx="547006" cy="51482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F2AFFB5C-EF5C-519F-A5FC-6AE16F6C0575}"/>
              </a:ext>
            </a:extLst>
          </p:cNvPr>
          <p:cNvSpPr txBox="1"/>
          <p:nvPr/>
        </p:nvSpPr>
        <p:spPr>
          <a:xfrm>
            <a:off x="6847805" y="2852936"/>
            <a:ext cx="4504779" cy="3569346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Con frecuencia se utilizaban fotografías ambiguas, palabras modificadas, códigos, emojis o referencias indirectas para evadir los sistemas de moderación de los grupos en los cuales se venden. </a:t>
            </a:r>
          </a:p>
          <a:p>
            <a:pPr lvl="0" algn="just"/>
            <a:endParaRPr lang="es-MX" sz="2000" b="1" kern="100" dirty="0"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El primer contacto se hace mediante la propia plataforma digital abierta y luego se migra a una privada (WhatsApp, </a:t>
            </a:r>
            <a:r>
              <a:rPr lang="es-MX" sz="2000" b="1" kern="100" dirty="0" err="1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Telegram</a:t>
            </a:r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s-MX" sz="2000" b="1" kern="100" dirty="0" err="1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etc</a:t>
            </a:r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B6F6F8F-B388-EF8D-0B6E-3DD0D016BA1E}"/>
              </a:ext>
            </a:extLst>
          </p:cNvPr>
          <p:cNvSpPr/>
          <p:nvPr/>
        </p:nvSpPr>
        <p:spPr>
          <a:xfrm>
            <a:off x="839416" y="2924944"/>
            <a:ext cx="356736" cy="12241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C59A9594-3087-6EF7-3E7A-11CDA61D5F17}"/>
              </a:ext>
            </a:extLst>
          </p:cNvPr>
          <p:cNvSpPr/>
          <p:nvPr/>
        </p:nvSpPr>
        <p:spPr>
          <a:xfrm>
            <a:off x="839416" y="4797152"/>
            <a:ext cx="356736" cy="11111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2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F82B60C-519B-3825-4619-08A6523F3B50}"/>
              </a:ext>
            </a:extLst>
          </p:cNvPr>
          <p:cNvSpPr/>
          <p:nvPr/>
        </p:nvSpPr>
        <p:spPr>
          <a:xfrm>
            <a:off x="6406203" y="2924943"/>
            <a:ext cx="356736" cy="140403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3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4022C67-CAB7-5974-56EF-49DE4F505B0A}"/>
              </a:ext>
            </a:extLst>
          </p:cNvPr>
          <p:cNvSpPr/>
          <p:nvPr/>
        </p:nvSpPr>
        <p:spPr>
          <a:xfrm>
            <a:off x="6406203" y="5085184"/>
            <a:ext cx="356736" cy="111113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36917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D20BF-A05D-9AF9-EDFC-9F0DF8602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64AA91A7-1FFA-7604-52CD-4367C15814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023865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1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MODUS OPERANDI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872E7B5B-EA30-704B-BD5D-8B76C1057201}"/>
              </a:ext>
            </a:extLst>
          </p:cNvPr>
          <p:cNvSpPr txBox="1"/>
          <p:nvPr/>
        </p:nvSpPr>
        <p:spPr>
          <a:xfrm>
            <a:off x="1196152" y="2852936"/>
            <a:ext cx="4504779" cy="3569346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Se citan en un lugar público (estacionamiento o centros comerciales) para la compraventa.</a:t>
            </a: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Los vendedores piden que el pago sea en efectivo.</a:t>
            </a: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El precio promedio es $45,000 por armas cortas, y $75,000 por armas largas.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796F9E0-3F73-CD7D-6D0C-18720E2A5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414" y="1430103"/>
            <a:ext cx="808835" cy="761256"/>
          </a:xfrm>
          <a:prstGeom prst="rect">
            <a:avLst/>
          </a:prstGeom>
        </p:spPr>
      </p:pic>
      <p:pic>
        <p:nvPicPr>
          <p:cNvPr id="10" name="Imagen 9" descr="Logo Telegram PNG transparente - StickPNG">
            <a:extLst>
              <a:ext uri="{FF2B5EF4-FFF2-40B4-BE49-F238E27FC236}">
                <a16:creationId xmlns:a16="http://schemas.microsoft.com/office/drawing/2014/main" id="{0F324877-7381-8F14-2FEB-EB6EF5F6D4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6797" y="1582286"/>
            <a:ext cx="473224" cy="47322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21B8F5D7-33DA-5E50-07BE-9F5E7228E7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9422" y="1166589"/>
            <a:ext cx="2926858" cy="1404039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4E1225D1-EDBA-F752-E52C-6824E6694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8914" y="1545858"/>
            <a:ext cx="547006" cy="514829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21107EF5-598A-92E3-41DE-70B1DD99DD8E}"/>
              </a:ext>
            </a:extLst>
          </p:cNvPr>
          <p:cNvSpPr/>
          <p:nvPr/>
        </p:nvSpPr>
        <p:spPr>
          <a:xfrm>
            <a:off x="839416" y="2924944"/>
            <a:ext cx="356736" cy="79208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5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4360E1A-3CF9-0D15-CA8D-E04EEF5E564E}"/>
              </a:ext>
            </a:extLst>
          </p:cNvPr>
          <p:cNvSpPr txBox="1"/>
          <p:nvPr/>
        </p:nvSpPr>
        <p:spPr>
          <a:xfrm>
            <a:off x="6823229" y="2852936"/>
            <a:ext cx="4504779" cy="3569346"/>
          </a:xfrm>
          <a:prstGeom prst="rect">
            <a:avLst/>
          </a:prstGeom>
          <a:noFill/>
        </p:spPr>
        <p:txBody>
          <a:bodyPr wrap="square" anchor="t">
            <a:noAutofit/>
          </a:bodyPr>
          <a:lstStyle/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Las armas recuperadas son de fabricación Norteamericana y Brasileña.</a:t>
            </a: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endParaRPr lang="es-MX" sz="2000" b="1" kern="100" dirty="0">
              <a:effectLst/>
              <a:latin typeface="Titillium" panose="00000500000000000000" pitchFamily="50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 algn="just"/>
            <a:r>
              <a:rPr lang="es-MX" sz="2000" b="1" kern="100" dirty="0">
                <a:effectLst/>
                <a:latin typeface="Titillium" panose="00000500000000000000" pitchFamily="50" charset="0"/>
                <a:ea typeface="Aptos" panose="020B0004020202020204" pitchFamily="34" charset="0"/>
                <a:cs typeface="Times New Roman" panose="02020603050405020304" pitchFamily="18" charset="0"/>
              </a:rPr>
              <a:t>El origen de ingreso de las armas a México es presuntamente por las fronteras con Guatemala y Estados Unidos. 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F3AF0E57-4775-EC1D-8C1F-3E398F39659F}"/>
              </a:ext>
            </a:extLst>
          </p:cNvPr>
          <p:cNvSpPr/>
          <p:nvPr/>
        </p:nvSpPr>
        <p:spPr>
          <a:xfrm>
            <a:off x="839416" y="4509120"/>
            <a:ext cx="356736" cy="47214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6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7FC3C2C4-187E-D4C6-FB67-FED0950AA3B9}"/>
              </a:ext>
            </a:extLst>
          </p:cNvPr>
          <p:cNvSpPr/>
          <p:nvPr/>
        </p:nvSpPr>
        <p:spPr>
          <a:xfrm>
            <a:off x="839416" y="5712301"/>
            <a:ext cx="356736" cy="81304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7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412E0369-B16A-58DD-7F87-0AA245DBE22F}"/>
              </a:ext>
            </a:extLst>
          </p:cNvPr>
          <p:cNvSpPr/>
          <p:nvPr/>
        </p:nvSpPr>
        <p:spPr>
          <a:xfrm>
            <a:off x="6476541" y="2924944"/>
            <a:ext cx="356736" cy="50405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8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BCC77CAC-9C7D-0E9B-F941-892481E5C3EA}"/>
              </a:ext>
            </a:extLst>
          </p:cNvPr>
          <p:cNvSpPr/>
          <p:nvPr/>
        </p:nvSpPr>
        <p:spPr>
          <a:xfrm>
            <a:off x="6476541" y="4149080"/>
            <a:ext cx="356736" cy="11537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s-MX" b="1" dirty="0">
                <a:latin typeface="Montserrat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706833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846D6-796F-8817-6447-FB0221E8E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8">
            <a:extLst>
              <a:ext uri="{FF2B5EF4-FFF2-40B4-BE49-F238E27FC236}">
                <a16:creationId xmlns:a16="http://schemas.microsoft.com/office/drawing/2014/main" id="{45CCB812-DD4B-CC95-1864-D8697A0B2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1859443"/>
              </p:ext>
            </p:extLst>
          </p:nvPr>
        </p:nvGraphicFramePr>
        <p:xfrm>
          <a:off x="803275" y="692696"/>
          <a:ext cx="10585450" cy="36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8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5115">
                <a:tc>
                  <a:txBody>
                    <a:bodyPr/>
                    <a:lstStyle/>
                    <a:p>
                      <a:pPr algn="ctr" rtl="0"/>
                      <a:r>
                        <a:rPr lang="es-MX" sz="1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Montserrat" pitchFamily="2" charset="0"/>
                          <a:ea typeface="+mn-ea"/>
                          <a:cs typeface="+mn-cs"/>
                        </a:rPr>
                        <a:t>MARCO NORMATIVO</a:t>
                      </a:r>
                      <a:endParaRPr lang="es-MX" b="0" dirty="0">
                        <a:effectLst/>
                        <a:latin typeface="Montserrat" pitchFamily="2" charset="0"/>
                      </a:endParaRPr>
                    </a:p>
                  </a:txBody>
                  <a:tcPr marL="45720" marR="45720" anchor="ctr">
                    <a:lnT w="12700" cap="flat" cmpd="sng" algn="ctr">
                      <a:solidFill>
                        <a:srgbClr val="C0A17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8CCD745-A16E-A1B0-80F8-DFF2C537F2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7629606"/>
              </p:ext>
            </p:extLst>
          </p:nvPr>
        </p:nvGraphicFramePr>
        <p:xfrm>
          <a:off x="695401" y="1174232"/>
          <a:ext cx="4932685" cy="5279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A9092789-42B5-D754-82C3-C92D55675B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326924"/>
              </p:ext>
            </p:extLst>
          </p:nvPr>
        </p:nvGraphicFramePr>
        <p:xfrm>
          <a:off x="6456040" y="1040886"/>
          <a:ext cx="4932685" cy="5279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61471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0484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COORDINACION 04 HEROICA CIUDAD DE TLAXIACO - ENERO A JULIO 2023</Template>
  <TotalTime>17382</TotalTime>
  <Words>725</Words>
  <Application>Microsoft Office PowerPoint</Application>
  <PresentationFormat>Panorámica</PresentationFormat>
  <Paragraphs>83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Arial</vt:lpstr>
      <vt:lpstr>Arial Black</vt:lpstr>
      <vt:lpstr>Calibri</vt:lpstr>
      <vt:lpstr>Montserrat</vt:lpstr>
      <vt:lpstr>Titillium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 Fernando García Aragón</dc:creator>
  <cp:lastModifiedBy>Alien</cp:lastModifiedBy>
  <cp:revision>545</cp:revision>
  <cp:lastPrinted>2024-11-07T01:10:52Z</cp:lastPrinted>
  <dcterms:created xsi:type="dcterms:W3CDTF">2023-09-07T13:12:30Z</dcterms:created>
  <dcterms:modified xsi:type="dcterms:W3CDTF">2026-08-05T16:38:09Z</dcterms:modified>
</cp:coreProperties>
</file>